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65" r:id="rId3"/>
    <p:sldId id="357" r:id="rId4"/>
    <p:sldId id="358" r:id="rId5"/>
    <p:sldId id="359" r:id="rId6"/>
    <p:sldId id="360" r:id="rId7"/>
    <p:sldId id="361" r:id="rId8"/>
    <p:sldId id="362" r:id="rId9"/>
    <p:sldId id="363" r:id="rId10"/>
    <p:sldId id="364" r:id="rId11"/>
    <p:sldId id="366" r:id="rId12"/>
    <p:sldId id="355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684"/>
    <a:srgbClr val="7DAC1E"/>
    <a:srgbClr val="F99540"/>
    <a:srgbClr val="A4C8FE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DEA1CE-AFAA-43AE-ABDE-5501CB3BBEB0}" v="2166" dt="2021-06-29T08:26: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11" autoAdjust="0"/>
    <p:restoredTop sz="86410" autoAdjust="0"/>
  </p:normalViewPr>
  <p:slideViewPr>
    <p:cSldViewPr snapToGrid="0">
      <p:cViewPr varScale="1">
        <p:scale>
          <a:sx n="82" d="100"/>
          <a:sy n="82" d="100"/>
        </p:scale>
        <p:origin x="25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F29D7A-2415-4F14-8ADE-F7FF62A39E7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22224E56-3BCE-488D-AE87-D32AAF35F971}">
      <dgm:prSet phldrT="[Text]"/>
      <dgm:spPr>
        <a:solidFill>
          <a:srgbClr val="F99540"/>
        </a:solidFill>
        <a:ln>
          <a:solidFill>
            <a:srgbClr val="F99540"/>
          </a:solidFill>
        </a:ln>
      </dgm:spPr>
      <dgm:t>
        <a:bodyPr/>
        <a:lstStyle/>
        <a:p>
          <a:r>
            <a:rPr lang="en-GB" noProof="0" dirty="0"/>
            <a:t>Based on strong political momentum</a:t>
          </a:r>
        </a:p>
      </dgm:t>
    </dgm:pt>
    <dgm:pt modelId="{6CA05FE5-2640-4AD5-953E-AF647C177D80}" type="parTrans" cxnId="{880686DD-C563-416F-A0EC-A091339FD5CE}">
      <dgm:prSet/>
      <dgm:spPr/>
      <dgm:t>
        <a:bodyPr/>
        <a:lstStyle/>
        <a:p>
          <a:endParaRPr lang="fi-FI"/>
        </a:p>
      </dgm:t>
    </dgm:pt>
    <dgm:pt modelId="{4BC30520-39DB-4EDF-B99C-8B32243224AF}" type="sibTrans" cxnId="{880686DD-C563-416F-A0EC-A091339FD5CE}">
      <dgm:prSet/>
      <dgm:spPr/>
      <dgm:t>
        <a:bodyPr/>
        <a:lstStyle/>
        <a:p>
          <a:endParaRPr lang="fi-FI"/>
        </a:p>
      </dgm:t>
    </dgm:pt>
    <dgm:pt modelId="{918CDF38-2330-4FBA-B577-35691003E0B1}">
      <dgm:prSet phldrT="[Text]"/>
      <dgm:spPr>
        <a:solidFill>
          <a:srgbClr val="F99540"/>
        </a:solidFill>
        <a:ln>
          <a:solidFill>
            <a:srgbClr val="F99540"/>
          </a:solidFill>
        </a:ln>
      </dgm:spPr>
      <dgm:t>
        <a:bodyPr/>
        <a:lstStyle/>
        <a:p>
          <a:r>
            <a:rPr lang="en-GB" noProof="0" dirty="0"/>
            <a:t>New fuel from emerging policies &amp; funding</a:t>
          </a:r>
        </a:p>
      </dgm:t>
    </dgm:pt>
    <dgm:pt modelId="{8FB5BEEF-A7CC-4F26-ABFA-7A9962552D40}" type="parTrans" cxnId="{76B6BB70-7ED2-4160-AE92-413563A1C36D}">
      <dgm:prSet/>
      <dgm:spPr/>
      <dgm:t>
        <a:bodyPr/>
        <a:lstStyle/>
        <a:p>
          <a:endParaRPr lang="fi-FI"/>
        </a:p>
      </dgm:t>
    </dgm:pt>
    <dgm:pt modelId="{AE810C0A-C6C9-415D-BD42-24B2200A37D8}" type="sibTrans" cxnId="{76B6BB70-7ED2-4160-AE92-413563A1C36D}">
      <dgm:prSet/>
      <dgm:spPr/>
      <dgm:t>
        <a:bodyPr/>
        <a:lstStyle/>
        <a:p>
          <a:endParaRPr lang="fi-FI"/>
        </a:p>
      </dgm:t>
    </dgm:pt>
    <dgm:pt modelId="{679D015C-BC27-40B8-8D46-FFD005D9CA04}">
      <dgm:prSet phldrT="[Text]"/>
      <dgm:spPr>
        <a:solidFill>
          <a:srgbClr val="F99540"/>
        </a:solidFill>
        <a:ln>
          <a:solidFill>
            <a:srgbClr val="F99540"/>
          </a:solidFill>
        </a:ln>
      </dgm:spPr>
      <dgm:t>
        <a:bodyPr/>
        <a:lstStyle/>
        <a:p>
          <a:r>
            <a:rPr lang="en-GB" noProof="0" dirty="0"/>
            <a:t>Diverse &amp; rich landscape</a:t>
          </a:r>
        </a:p>
      </dgm:t>
    </dgm:pt>
    <dgm:pt modelId="{2F325F7B-4155-465A-AAA3-AF28FA62125E}" type="parTrans" cxnId="{8123FFAF-F764-46E1-8313-1E140F82848E}">
      <dgm:prSet/>
      <dgm:spPr/>
      <dgm:t>
        <a:bodyPr/>
        <a:lstStyle/>
        <a:p>
          <a:endParaRPr lang="fi-FI"/>
        </a:p>
      </dgm:t>
    </dgm:pt>
    <dgm:pt modelId="{287F79AB-600A-4B2A-9AD4-DFBC686E1F2A}" type="sibTrans" cxnId="{8123FFAF-F764-46E1-8313-1E140F82848E}">
      <dgm:prSet/>
      <dgm:spPr/>
      <dgm:t>
        <a:bodyPr/>
        <a:lstStyle/>
        <a:p>
          <a:endParaRPr lang="fi-FI"/>
        </a:p>
      </dgm:t>
    </dgm:pt>
    <dgm:pt modelId="{A1335DE6-D3BD-41C2-8A11-1F13F9B0A104}">
      <dgm:prSet phldrT="[Text]"/>
      <dgm:spPr>
        <a:solidFill>
          <a:srgbClr val="F99540"/>
        </a:solidFill>
      </dgm:spPr>
      <dgm:t>
        <a:bodyPr/>
        <a:lstStyle/>
        <a:p>
          <a:r>
            <a:rPr lang="en-GB" noProof="0" dirty="0"/>
            <a:t>Joint design, ownership, management, &amp; resourcing key features</a:t>
          </a:r>
        </a:p>
      </dgm:t>
    </dgm:pt>
    <dgm:pt modelId="{93BDDAE1-70DB-4543-BAC0-1D6F38B1747E}" type="parTrans" cxnId="{4A8BE47F-CD26-4742-AC78-681B717FA052}">
      <dgm:prSet/>
      <dgm:spPr/>
      <dgm:t>
        <a:bodyPr/>
        <a:lstStyle/>
        <a:p>
          <a:endParaRPr lang="fi-FI"/>
        </a:p>
      </dgm:t>
    </dgm:pt>
    <dgm:pt modelId="{4576DD43-D48F-4DBC-A8F8-2FED549A1D79}" type="sibTrans" cxnId="{4A8BE47F-CD26-4742-AC78-681B717FA052}">
      <dgm:prSet/>
      <dgm:spPr/>
      <dgm:t>
        <a:bodyPr/>
        <a:lstStyle/>
        <a:p>
          <a:endParaRPr lang="fi-FI"/>
        </a:p>
      </dgm:t>
    </dgm:pt>
    <dgm:pt modelId="{F4E29F5D-22C6-4006-AD41-333BCF283680}" type="pres">
      <dgm:prSet presAssocID="{14F29D7A-2415-4F14-8ADE-F7FF62A39E7A}" presName="diagram" presStyleCnt="0">
        <dgm:presLayoutVars>
          <dgm:dir/>
          <dgm:resizeHandles val="exact"/>
        </dgm:presLayoutVars>
      </dgm:prSet>
      <dgm:spPr/>
    </dgm:pt>
    <dgm:pt modelId="{6A26C819-3321-4B41-8723-363AD7930DD3}" type="pres">
      <dgm:prSet presAssocID="{A1335DE6-D3BD-41C2-8A11-1F13F9B0A104}" presName="node" presStyleLbl="node1" presStyleIdx="0" presStyleCnt="4">
        <dgm:presLayoutVars>
          <dgm:bulletEnabled val="1"/>
        </dgm:presLayoutVars>
      </dgm:prSet>
      <dgm:spPr/>
    </dgm:pt>
    <dgm:pt modelId="{68BC7B56-368C-4F33-B7D5-D5166F322F13}" type="pres">
      <dgm:prSet presAssocID="{4576DD43-D48F-4DBC-A8F8-2FED549A1D79}" presName="sibTrans" presStyleCnt="0"/>
      <dgm:spPr/>
    </dgm:pt>
    <dgm:pt modelId="{19F0B7DE-DDCF-4B78-9FCB-EA7A1035ACBE}" type="pres">
      <dgm:prSet presAssocID="{22224E56-3BCE-488D-AE87-D32AAF35F971}" presName="node" presStyleLbl="node1" presStyleIdx="1" presStyleCnt="4">
        <dgm:presLayoutVars>
          <dgm:bulletEnabled val="1"/>
        </dgm:presLayoutVars>
      </dgm:prSet>
      <dgm:spPr/>
    </dgm:pt>
    <dgm:pt modelId="{726573CA-9F45-4191-B4AB-6A999D0FF22F}" type="pres">
      <dgm:prSet presAssocID="{4BC30520-39DB-4EDF-B99C-8B32243224AF}" presName="sibTrans" presStyleCnt="0"/>
      <dgm:spPr/>
    </dgm:pt>
    <dgm:pt modelId="{8F39110E-25A1-4631-8FE0-A27158565F35}" type="pres">
      <dgm:prSet presAssocID="{918CDF38-2330-4FBA-B577-35691003E0B1}" presName="node" presStyleLbl="node1" presStyleIdx="2" presStyleCnt="4">
        <dgm:presLayoutVars>
          <dgm:bulletEnabled val="1"/>
        </dgm:presLayoutVars>
      </dgm:prSet>
      <dgm:spPr/>
    </dgm:pt>
    <dgm:pt modelId="{1EADA93A-2847-4C78-B080-C1C4953AC69F}" type="pres">
      <dgm:prSet presAssocID="{AE810C0A-C6C9-415D-BD42-24B2200A37D8}" presName="sibTrans" presStyleCnt="0"/>
      <dgm:spPr/>
    </dgm:pt>
    <dgm:pt modelId="{5D0AA55C-BF51-4909-A91A-1DC76B9036BB}" type="pres">
      <dgm:prSet presAssocID="{679D015C-BC27-40B8-8D46-FFD005D9CA04}" presName="node" presStyleLbl="node1" presStyleIdx="3" presStyleCnt="4">
        <dgm:presLayoutVars>
          <dgm:bulletEnabled val="1"/>
        </dgm:presLayoutVars>
      </dgm:prSet>
      <dgm:spPr/>
    </dgm:pt>
  </dgm:ptLst>
  <dgm:cxnLst>
    <dgm:cxn modelId="{542D2D05-1C50-405B-AE8D-EC1E22A6F58B}" type="presOf" srcId="{22224E56-3BCE-488D-AE87-D32AAF35F971}" destId="{19F0B7DE-DDCF-4B78-9FCB-EA7A1035ACBE}" srcOrd="0" destOrd="0" presId="urn:microsoft.com/office/officeart/2005/8/layout/default"/>
    <dgm:cxn modelId="{AFE73E0D-AB15-4737-B3E7-F3145CEFE171}" type="presOf" srcId="{A1335DE6-D3BD-41C2-8A11-1F13F9B0A104}" destId="{6A26C819-3321-4B41-8723-363AD7930DD3}" srcOrd="0" destOrd="0" presId="urn:microsoft.com/office/officeart/2005/8/layout/default"/>
    <dgm:cxn modelId="{D604D65C-8B38-45B0-B82B-16FE6EC9B7AF}" type="presOf" srcId="{14F29D7A-2415-4F14-8ADE-F7FF62A39E7A}" destId="{F4E29F5D-22C6-4006-AD41-333BCF283680}" srcOrd="0" destOrd="0" presId="urn:microsoft.com/office/officeart/2005/8/layout/default"/>
    <dgm:cxn modelId="{76B6BB70-7ED2-4160-AE92-413563A1C36D}" srcId="{14F29D7A-2415-4F14-8ADE-F7FF62A39E7A}" destId="{918CDF38-2330-4FBA-B577-35691003E0B1}" srcOrd="2" destOrd="0" parTransId="{8FB5BEEF-A7CC-4F26-ABFA-7A9962552D40}" sibTransId="{AE810C0A-C6C9-415D-BD42-24B2200A37D8}"/>
    <dgm:cxn modelId="{56FCDE75-5F66-43B2-BA99-ED29F22BC19A}" type="presOf" srcId="{679D015C-BC27-40B8-8D46-FFD005D9CA04}" destId="{5D0AA55C-BF51-4909-A91A-1DC76B9036BB}" srcOrd="0" destOrd="0" presId="urn:microsoft.com/office/officeart/2005/8/layout/default"/>
    <dgm:cxn modelId="{4A8BE47F-CD26-4742-AC78-681B717FA052}" srcId="{14F29D7A-2415-4F14-8ADE-F7FF62A39E7A}" destId="{A1335DE6-D3BD-41C2-8A11-1F13F9B0A104}" srcOrd="0" destOrd="0" parTransId="{93BDDAE1-70DB-4543-BAC0-1D6F38B1747E}" sibTransId="{4576DD43-D48F-4DBC-A8F8-2FED549A1D79}"/>
    <dgm:cxn modelId="{8123FFAF-F764-46E1-8313-1E140F82848E}" srcId="{14F29D7A-2415-4F14-8ADE-F7FF62A39E7A}" destId="{679D015C-BC27-40B8-8D46-FFD005D9CA04}" srcOrd="3" destOrd="0" parTransId="{2F325F7B-4155-465A-AAA3-AF28FA62125E}" sibTransId="{287F79AB-600A-4B2A-9AD4-DFBC686E1F2A}"/>
    <dgm:cxn modelId="{FE09BDC8-47FD-462A-A888-BE3512D01FCF}" type="presOf" srcId="{918CDF38-2330-4FBA-B577-35691003E0B1}" destId="{8F39110E-25A1-4631-8FE0-A27158565F35}" srcOrd="0" destOrd="0" presId="urn:microsoft.com/office/officeart/2005/8/layout/default"/>
    <dgm:cxn modelId="{880686DD-C563-416F-A0EC-A091339FD5CE}" srcId="{14F29D7A-2415-4F14-8ADE-F7FF62A39E7A}" destId="{22224E56-3BCE-488D-AE87-D32AAF35F971}" srcOrd="1" destOrd="0" parTransId="{6CA05FE5-2640-4AD5-953E-AF647C177D80}" sibTransId="{4BC30520-39DB-4EDF-B99C-8B32243224AF}"/>
    <dgm:cxn modelId="{12B92A4B-6BBB-449B-9241-F7CEA9D11D98}" type="presParOf" srcId="{F4E29F5D-22C6-4006-AD41-333BCF283680}" destId="{6A26C819-3321-4B41-8723-363AD7930DD3}" srcOrd="0" destOrd="0" presId="urn:microsoft.com/office/officeart/2005/8/layout/default"/>
    <dgm:cxn modelId="{B1790139-C290-4DD8-93D1-784AB388F328}" type="presParOf" srcId="{F4E29F5D-22C6-4006-AD41-333BCF283680}" destId="{68BC7B56-368C-4F33-B7D5-D5166F322F13}" srcOrd="1" destOrd="0" presId="urn:microsoft.com/office/officeart/2005/8/layout/default"/>
    <dgm:cxn modelId="{5C778D8A-11FD-4060-B4C9-ADB0B21654F2}" type="presParOf" srcId="{F4E29F5D-22C6-4006-AD41-333BCF283680}" destId="{19F0B7DE-DDCF-4B78-9FCB-EA7A1035ACBE}" srcOrd="2" destOrd="0" presId="urn:microsoft.com/office/officeart/2005/8/layout/default"/>
    <dgm:cxn modelId="{6E81BB2E-DBDC-41CE-BEDE-3C0CD5D57C88}" type="presParOf" srcId="{F4E29F5D-22C6-4006-AD41-333BCF283680}" destId="{726573CA-9F45-4191-B4AB-6A999D0FF22F}" srcOrd="3" destOrd="0" presId="urn:microsoft.com/office/officeart/2005/8/layout/default"/>
    <dgm:cxn modelId="{038E6109-EF2F-45B0-B947-FCFE4EB33BAA}" type="presParOf" srcId="{F4E29F5D-22C6-4006-AD41-333BCF283680}" destId="{8F39110E-25A1-4631-8FE0-A27158565F35}" srcOrd="4" destOrd="0" presId="urn:microsoft.com/office/officeart/2005/8/layout/default"/>
    <dgm:cxn modelId="{2495FE7D-6CB3-4873-A923-43D1A1DF45F2}" type="presParOf" srcId="{F4E29F5D-22C6-4006-AD41-333BCF283680}" destId="{1EADA93A-2847-4C78-B080-C1C4953AC69F}" srcOrd="5" destOrd="0" presId="urn:microsoft.com/office/officeart/2005/8/layout/default"/>
    <dgm:cxn modelId="{7F0D7F7B-9815-41A6-BEC0-25610D6BE892}" type="presParOf" srcId="{F4E29F5D-22C6-4006-AD41-333BCF283680}" destId="{5D0AA55C-BF51-4909-A91A-1DC76B9036BB}" srcOrd="6" destOrd="0" presId="urn:microsoft.com/office/officeart/2005/8/layout/defaul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74EBC8-48DE-4238-BC22-5A8699A9562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90C406FD-F3B5-4E20-A902-3AFE9DDFA406}">
      <dgm:prSet phldrT="[Text]"/>
      <dgm:spPr>
        <a:solidFill>
          <a:srgbClr val="013684"/>
        </a:solidFill>
        <a:ln>
          <a:solidFill>
            <a:schemeClr val="bg1"/>
          </a:solidFill>
        </a:ln>
      </dgm:spPr>
      <dgm:t>
        <a:bodyPr/>
        <a:lstStyle/>
        <a:p>
          <a:r>
            <a:rPr lang="en-GB" noProof="0" dirty="0"/>
            <a:t>Sustainable</a:t>
          </a:r>
        </a:p>
      </dgm:t>
    </dgm:pt>
    <dgm:pt modelId="{DF69BFDE-58BF-4C57-8103-3E437BD6D574}" type="parTrans" cxnId="{75675A58-7210-4B53-AE78-BCA3BC07A24C}">
      <dgm:prSet/>
      <dgm:spPr/>
      <dgm:t>
        <a:bodyPr/>
        <a:lstStyle/>
        <a:p>
          <a:endParaRPr lang="fi-FI"/>
        </a:p>
      </dgm:t>
    </dgm:pt>
    <dgm:pt modelId="{89871062-6AC8-4E2B-BF64-F2275D0271AC}" type="sibTrans" cxnId="{75675A58-7210-4B53-AE78-BCA3BC07A24C}">
      <dgm:prSet/>
      <dgm:spPr>
        <a:solidFill>
          <a:srgbClr val="013684"/>
        </a:solidFill>
        <a:ln>
          <a:solidFill>
            <a:schemeClr val="bg1"/>
          </a:solidFill>
        </a:ln>
      </dgm:spPr>
      <dgm:t>
        <a:bodyPr/>
        <a:lstStyle/>
        <a:p>
          <a:endParaRPr lang="fi-FI"/>
        </a:p>
      </dgm:t>
    </dgm:pt>
    <dgm:pt modelId="{45D4815F-5FE7-49EC-9E5D-55C9BE540607}">
      <dgm:prSet phldrT="[Text]"/>
      <dgm:spPr/>
      <dgm:t>
        <a:bodyPr/>
        <a:lstStyle/>
        <a:p>
          <a:r>
            <a:rPr lang="en-GB" noProof="0" dirty="0"/>
            <a:t>Long-term</a:t>
          </a:r>
        </a:p>
      </dgm:t>
    </dgm:pt>
    <dgm:pt modelId="{15607423-35FA-48A9-8E45-4821D659A942}" type="parTrans" cxnId="{AAC8F91F-314B-4C68-99EB-B97AA992BE3E}">
      <dgm:prSet/>
      <dgm:spPr/>
      <dgm:t>
        <a:bodyPr/>
        <a:lstStyle/>
        <a:p>
          <a:endParaRPr lang="fi-FI"/>
        </a:p>
      </dgm:t>
    </dgm:pt>
    <dgm:pt modelId="{A0E236AB-8817-43DE-BC26-67EB2B92F9BF}" type="sibTrans" cxnId="{AAC8F91F-314B-4C68-99EB-B97AA992BE3E}">
      <dgm:prSet/>
      <dgm:spPr/>
      <dgm:t>
        <a:bodyPr/>
        <a:lstStyle/>
        <a:p>
          <a:endParaRPr lang="fi-FI"/>
        </a:p>
      </dgm:t>
    </dgm:pt>
    <dgm:pt modelId="{89DD2EB9-3BB9-46AB-B47B-145314D1C9CE}">
      <dgm:prSet phldrT="[Text]"/>
      <dgm:spPr>
        <a:solidFill>
          <a:srgbClr val="013684"/>
        </a:solidFill>
        <a:ln>
          <a:solidFill>
            <a:schemeClr val="bg1"/>
          </a:solidFill>
        </a:ln>
      </dgm:spPr>
      <dgm:t>
        <a:bodyPr/>
        <a:lstStyle/>
        <a:p>
          <a:r>
            <a:rPr lang="en-GB" noProof="0" dirty="0"/>
            <a:t>Democratic</a:t>
          </a:r>
        </a:p>
      </dgm:t>
    </dgm:pt>
    <dgm:pt modelId="{BAD4FA89-D9EB-4D65-B73D-B29DBF556B64}" type="parTrans" cxnId="{430A5C70-A2CB-4FC5-9A16-A6914A31B4F2}">
      <dgm:prSet/>
      <dgm:spPr/>
      <dgm:t>
        <a:bodyPr/>
        <a:lstStyle/>
        <a:p>
          <a:endParaRPr lang="fi-FI"/>
        </a:p>
      </dgm:t>
    </dgm:pt>
    <dgm:pt modelId="{D8412246-442E-4C2F-BF40-33EFDC5BF287}" type="sibTrans" cxnId="{430A5C70-A2CB-4FC5-9A16-A6914A31B4F2}">
      <dgm:prSet/>
      <dgm:spPr>
        <a:solidFill>
          <a:srgbClr val="013684"/>
        </a:solidFill>
        <a:ln>
          <a:solidFill>
            <a:schemeClr val="bg1"/>
          </a:solidFill>
        </a:ln>
      </dgm:spPr>
      <dgm:t>
        <a:bodyPr/>
        <a:lstStyle/>
        <a:p>
          <a:endParaRPr lang="fi-FI"/>
        </a:p>
      </dgm:t>
    </dgm:pt>
    <dgm:pt modelId="{86D1045F-7099-4FBE-AAD3-2E4A28BF126B}">
      <dgm:prSet phldrT="[Text]"/>
      <dgm:spPr/>
      <dgm:t>
        <a:bodyPr/>
        <a:lstStyle/>
        <a:p>
          <a:r>
            <a:rPr lang="en-GB" noProof="0" dirty="0"/>
            <a:t>Responding to existing needs &amp; political priorities</a:t>
          </a:r>
        </a:p>
      </dgm:t>
    </dgm:pt>
    <dgm:pt modelId="{F12B64E6-C7E5-4296-A617-3D28885AC6EE}" type="parTrans" cxnId="{F6355502-37A7-4864-86C8-0D2D7CD1784E}">
      <dgm:prSet/>
      <dgm:spPr/>
      <dgm:t>
        <a:bodyPr/>
        <a:lstStyle/>
        <a:p>
          <a:endParaRPr lang="fi-FI"/>
        </a:p>
      </dgm:t>
    </dgm:pt>
    <dgm:pt modelId="{FCCA72C6-6D28-4515-B86C-CD5C3413BB2D}" type="sibTrans" cxnId="{F6355502-37A7-4864-86C8-0D2D7CD1784E}">
      <dgm:prSet/>
      <dgm:spPr/>
      <dgm:t>
        <a:bodyPr/>
        <a:lstStyle/>
        <a:p>
          <a:endParaRPr lang="fi-FI"/>
        </a:p>
      </dgm:t>
    </dgm:pt>
    <dgm:pt modelId="{9D7C76B2-38FA-47FB-B005-635DB693ABAA}">
      <dgm:prSet phldrT="[Text]"/>
      <dgm:spPr>
        <a:solidFill>
          <a:srgbClr val="013684"/>
        </a:solidFill>
        <a:ln>
          <a:solidFill>
            <a:schemeClr val="bg1"/>
          </a:solidFill>
        </a:ln>
      </dgm:spPr>
      <dgm:t>
        <a:bodyPr/>
        <a:lstStyle/>
        <a:p>
          <a:r>
            <a:rPr lang="en-GB" noProof="0" dirty="0"/>
            <a:t>Inclusive</a:t>
          </a:r>
        </a:p>
      </dgm:t>
    </dgm:pt>
    <dgm:pt modelId="{5E06FC9B-4340-4AF4-8D0E-2044854094EB}" type="parTrans" cxnId="{D89ABBDE-CCC4-4EEB-A14D-6CE78C52C1EC}">
      <dgm:prSet/>
      <dgm:spPr/>
      <dgm:t>
        <a:bodyPr/>
        <a:lstStyle/>
        <a:p>
          <a:endParaRPr lang="fi-FI"/>
        </a:p>
      </dgm:t>
    </dgm:pt>
    <dgm:pt modelId="{84BB414A-2CDE-4AE0-8329-47D9D83124F6}" type="sibTrans" cxnId="{D89ABBDE-CCC4-4EEB-A14D-6CE78C52C1EC}">
      <dgm:prSet/>
      <dgm:spPr>
        <a:solidFill>
          <a:srgbClr val="013684"/>
        </a:solidFill>
        <a:ln>
          <a:solidFill>
            <a:schemeClr val="bg1"/>
          </a:solidFill>
        </a:ln>
      </dgm:spPr>
      <dgm:t>
        <a:bodyPr/>
        <a:lstStyle/>
        <a:p>
          <a:endParaRPr lang="fi-FI"/>
        </a:p>
      </dgm:t>
    </dgm:pt>
    <dgm:pt modelId="{42A8112D-C097-41B6-8BAE-874F799A079A}">
      <dgm:prSet phldrT="[Text]"/>
      <dgm:spPr/>
      <dgm:t>
        <a:bodyPr/>
        <a:lstStyle/>
        <a:p>
          <a:r>
            <a:rPr lang="en-GB" noProof="0" dirty="0"/>
            <a:t>Including a diversity of stakeholders &amp; actors</a:t>
          </a:r>
        </a:p>
      </dgm:t>
    </dgm:pt>
    <dgm:pt modelId="{2BE0F69C-8401-4207-8C7D-5CFB5197E4DB}" type="parTrans" cxnId="{340E2DC2-A958-40D0-97BB-7D0043924DE9}">
      <dgm:prSet/>
      <dgm:spPr/>
      <dgm:t>
        <a:bodyPr/>
        <a:lstStyle/>
        <a:p>
          <a:endParaRPr lang="fi-FI"/>
        </a:p>
      </dgm:t>
    </dgm:pt>
    <dgm:pt modelId="{90B3576F-0DF7-4BF5-A562-F8862AC36BD4}" type="sibTrans" cxnId="{340E2DC2-A958-40D0-97BB-7D0043924DE9}">
      <dgm:prSet/>
      <dgm:spPr/>
      <dgm:t>
        <a:bodyPr/>
        <a:lstStyle/>
        <a:p>
          <a:endParaRPr lang="fi-FI"/>
        </a:p>
      </dgm:t>
    </dgm:pt>
    <dgm:pt modelId="{05CA19B5-2B82-4B0F-9D0B-2FD3C0D5DA8E}" type="pres">
      <dgm:prSet presAssocID="{7674EBC8-48DE-4238-BC22-5A8699A95629}" presName="Name0" presStyleCnt="0">
        <dgm:presLayoutVars>
          <dgm:chMax/>
          <dgm:chPref/>
          <dgm:dir/>
          <dgm:animLvl val="lvl"/>
        </dgm:presLayoutVars>
      </dgm:prSet>
      <dgm:spPr/>
    </dgm:pt>
    <dgm:pt modelId="{BF02A968-A653-40BB-B234-C65261E7AB18}" type="pres">
      <dgm:prSet presAssocID="{90C406FD-F3B5-4E20-A902-3AFE9DDFA406}" presName="composite" presStyleCnt="0"/>
      <dgm:spPr/>
    </dgm:pt>
    <dgm:pt modelId="{B63F7E19-045C-46EE-8E54-C4B961802303}" type="pres">
      <dgm:prSet presAssocID="{90C406FD-F3B5-4E20-A902-3AFE9DDFA406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266655EA-E4A5-4CC1-841C-D68C371A2FFE}" type="pres">
      <dgm:prSet presAssocID="{90C406FD-F3B5-4E20-A902-3AFE9DDFA406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82572592-78A0-411E-BD74-401B45716B35}" type="pres">
      <dgm:prSet presAssocID="{90C406FD-F3B5-4E20-A902-3AFE9DDFA406}" presName="BalanceSpacing" presStyleCnt="0"/>
      <dgm:spPr/>
    </dgm:pt>
    <dgm:pt modelId="{30061A70-37AE-4F0D-BED9-794B405E4E03}" type="pres">
      <dgm:prSet presAssocID="{90C406FD-F3B5-4E20-A902-3AFE9DDFA406}" presName="BalanceSpacing1" presStyleCnt="0"/>
      <dgm:spPr/>
    </dgm:pt>
    <dgm:pt modelId="{CF6B66C0-07E1-40B1-AA1B-FF356BF4CE15}" type="pres">
      <dgm:prSet presAssocID="{89871062-6AC8-4E2B-BF64-F2275D0271AC}" presName="Accent1Text" presStyleLbl="node1" presStyleIdx="1" presStyleCnt="6"/>
      <dgm:spPr/>
    </dgm:pt>
    <dgm:pt modelId="{B12CEE15-427B-4CAC-B532-F8442746C5AF}" type="pres">
      <dgm:prSet presAssocID="{89871062-6AC8-4E2B-BF64-F2275D0271AC}" presName="spaceBetweenRectangles" presStyleCnt="0"/>
      <dgm:spPr/>
    </dgm:pt>
    <dgm:pt modelId="{24AC9860-3454-4A7F-8AF8-8395A7AF8639}" type="pres">
      <dgm:prSet presAssocID="{89DD2EB9-3BB9-46AB-B47B-145314D1C9CE}" presName="composite" presStyleCnt="0"/>
      <dgm:spPr/>
    </dgm:pt>
    <dgm:pt modelId="{B213DBDB-4D8C-4C6F-A798-35F3D3E205CE}" type="pres">
      <dgm:prSet presAssocID="{89DD2EB9-3BB9-46AB-B47B-145314D1C9CE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68CDB25F-D399-4F20-A5EF-FB79FCF15E74}" type="pres">
      <dgm:prSet presAssocID="{89DD2EB9-3BB9-46AB-B47B-145314D1C9CE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11F2172D-B3DB-42E5-B84D-FD665692323D}" type="pres">
      <dgm:prSet presAssocID="{89DD2EB9-3BB9-46AB-B47B-145314D1C9CE}" presName="BalanceSpacing" presStyleCnt="0"/>
      <dgm:spPr/>
    </dgm:pt>
    <dgm:pt modelId="{F7720000-F945-4B35-9AD3-AC5A5BF49A6B}" type="pres">
      <dgm:prSet presAssocID="{89DD2EB9-3BB9-46AB-B47B-145314D1C9CE}" presName="BalanceSpacing1" presStyleCnt="0"/>
      <dgm:spPr/>
    </dgm:pt>
    <dgm:pt modelId="{F8ED6ECC-65D3-45F8-8674-CDABECC669EA}" type="pres">
      <dgm:prSet presAssocID="{D8412246-442E-4C2F-BF40-33EFDC5BF287}" presName="Accent1Text" presStyleLbl="node1" presStyleIdx="3" presStyleCnt="6"/>
      <dgm:spPr/>
    </dgm:pt>
    <dgm:pt modelId="{37EAB0C5-59F4-4CE6-96E3-A2B9C6B3D5DC}" type="pres">
      <dgm:prSet presAssocID="{D8412246-442E-4C2F-BF40-33EFDC5BF287}" presName="spaceBetweenRectangles" presStyleCnt="0"/>
      <dgm:spPr/>
    </dgm:pt>
    <dgm:pt modelId="{00B43801-5340-4097-9F80-201DE3825FB3}" type="pres">
      <dgm:prSet presAssocID="{9D7C76B2-38FA-47FB-B005-635DB693ABAA}" presName="composite" presStyleCnt="0"/>
      <dgm:spPr/>
    </dgm:pt>
    <dgm:pt modelId="{96E08AE0-7286-481E-8BB6-21B2B6225CEF}" type="pres">
      <dgm:prSet presAssocID="{9D7C76B2-38FA-47FB-B005-635DB693ABAA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0FA04230-522D-4325-9446-76900D76D337}" type="pres">
      <dgm:prSet presAssocID="{9D7C76B2-38FA-47FB-B005-635DB693ABAA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928C7CAF-4CD7-4378-B52B-3A0BA68CE3D7}" type="pres">
      <dgm:prSet presAssocID="{9D7C76B2-38FA-47FB-B005-635DB693ABAA}" presName="BalanceSpacing" presStyleCnt="0"/>
      <dgm:spPr/>
    </dgm:pt>
    <dgm:pt modelId="{F7AA064A-AC84-418F-AECB-9AEE58B9D190}" type="pres">
      <dgm:prSet presAssocID="{9D7C76B2-38FA-47FB-B005-635DB693ABAA}" presName="BalanceSpacing1" presStyleCnt="0"/>
      <dgm:spPr/>
    </dgm:pt>
    <dgm:pt modelId="{4DA8D3BA-730A-41F4-A01C-D11810A78B49}" type="pres">
      <dgm:prSet presAssocID="{84BB414A-2CDE-4AE0-8329-47D9D83124F6}" presName="Accent1Text" presStyleLbl="node1" presStyleIdx="5" presStyleCnt="6"/>
      <dgm:spPr/>
    </dgm:pt>
  </dgm:ptLst>
  <dgm:cxnLst>
    <dgm:cxn modelId="{F6355502-37A7-4864-86C8-0D2D7CD1784E}" srcId="{89DD2EB9-3BB9-46AB-B47B-145314D1C9CE}" destId="{86D1045F-7099-4FBE-AAD3-2E4A28BF126B}" srcOrd="0" destOrd="0" parTransId="{F12B64E6-C7E5-4296-A617-3D28885AC6EE}" sibTransId="{FCCA72C6-6D28-4515-B86C-CD5C3413BB2D}"/>
    <dgm:cxn modelId="{AAC8F91F-314B-4C68-99EB-B97AA992BE3E}" srcId="{90C406FD-F3B5-4E20-A902-3AFE9DDFA406}" destId="{45D4815F-5FE7-49EC-9E5D-55C9BE540607}" srcOrd="0" destOrd="0" parTransId="{15607423-35FA-48A9-8E45-4821D659A942}" sibTransId="{A0E236AB-8817-43DE-BC26-67EB2B92F9BF}"/>
    <dgm:cxn modelId="{0525A56A-8C6A-4DCC-9751-D989944D1B80}" type="presOf" srcId="{42A8112D-C097-41B6-8BAE-874F799A079A}" destId="{0FA04230-522D-4325-9446-76900D76D337}" srcOrd="0" destOrd="0" presId="urn:microsoft.com/office/officeart/2008/layout/AlternatingHexagons"/>
    <dgm:cxn modelId="{2FCEF66E-FA5C-4E70-9441-03A6FDC2336F}" type="presOf" srcId="{9D7C76B2-38FA-47FB-B005-635DB693ABAA}" destId="{96E08AE0-7286-481E-8BB6-21B2B6225CEF}" srcOrd="0" destOrd="0" presId="urn:microsoft.com/office/officeart/2008/layout/AlternatingHexagons"/>
    <dgm:cxn modelId="{430A5C70-A2CB-4FC5-9A16-A6914A31B4F2}" srcId="{7674EBC8-48DE-4238-BC22-5A8699A95629}" destId="{89DD2EB9-3BB9-46AB-B47B-145314D1C9CE}" srcOrd="1" destOrd="0" parTransId="{BAD4FA89-D9EB-4D65-B73D-B29DBF556B64}" sibTransId="{D8412246-442E-4C2F-BF40-33EFDC5BF287}"/>
    <dgm:cxn modelId="{75675A58-7210-4B53-AE78-BCA3BC07A24C}" srcId="{7674EBC8-48DE-4238-BC22-5A8699A95629}" destId="{90C406FD-F3B5-4E20-A902-3AFE9DDFA406}" srcOrd="0" destOrd="0" parTransId="{DF69BFDE-58BF-4C57-8103-3E437BD6D574}" sibTransId="{89871062-6AC8-4E2B-BF64-F2275D0271AC}"/>
    <dgm:cxn modelId="{C470BD87-D0C9-4301-8C3A-2DE019759822}" type="presOf" srcId="{89871062-6AC8-4E2B-BF64-F2275D0271AC}" destId="{CF6B66C0-07E1-40B1-AA1B-FF356BF4CE15}" srcOrd="0" destOrd="0" presId="urn:microsoft.com/office/officeart/2008/layout/AlternatingHexagons"/>
    <dgm:cxn modelId="{2B48E1A9-0624-4930-9EA8-BC19821E13FD}" type="presOf" srcId="{7674EBC8-48DE-4238-BC22-5A8699A95629}" destId="{05CA19B5-2B82-4B0F-9D0B-2FD3C0D5DA8E}" srcOrd="0" destOrd="0" presId="urn:microsoft.com/office/officeart/2008/layout/AlternatingHexagons"/>
    <dgm:cxn modelId="{891A00B9-6E10-40DF-B976-C710C4B48B13}" type="presOf" srcId="{45D4815F-5FE7-49EC-9E5D-55C9BE540607}" destId="{266655EA-E4A5-4CC1-841C-D68C371A2FFE}" srcOrd="0" destOrd="0" presId="urn:microsoft.com/office/officeart/2008/layout/AlternatingHexagons"/>
    <dgm:cxn modelId="{340E2DC2-A958-40D0-97BB-7D0043924DE9}" srcId="{9D7C76B2-38FA-47FB-B005-635DB693ABAA}" destId="{42A8112D-C097-41B6-8BAE-874F799A079A}" srcOrd="0" destOrd="0" parTransId="{2BE0F69C-8401-4207-8C7D-5CFB5197E4DB}" sibTransId="{90B3576F-0DF7-4BF5-A562-F8862AC36BD4}"/>
    <dgm:cxn modelId="{D16FC2C2-8B78-4EC3-826B-8A5381F5EEDD}" type="presOf" srcId="{86D1045F-7099-4FBE-AAD3-2E4A28BF126B}" destId="{68CDB25F-D399-4F20-A5EF-FB79FCF15E74}" srcOrd="0" destOrd="0" presId="urn:microsoft.com/office/officeart/2008/layout/AlternatingHexagons"/>
    <dgm:cxn modelId="{6E8431CD-D133-4DEC-909D-3AFB9C9B735E}" type="presOf" srcId="{84BB414A-2CDE-4AE0-8329-47D9D83124F6}" destId="{4DA8D3BA-730A-41F4-A01C-D11810A78B49}" srcOrd="0" destOrd="0" presId="urn:microsoft.com/office/officeart/2008/layout/AlternatingHexagons"/>
    <dgm:cxn modelId="{5DFBD9D1-323B-4BAB-B324-2CC419463EF5}" type="presOf" srcId="{D8412246-442E-4C2F-BF40-33EFDC5BF287}" destId="{F8ED6ECC-65D3-45F8-8674-CDABECC669EA}" srcOrd="0" destOrd="0" presId="urn:microsoft.com/office/officeart/2008/layout/AlternatingHexagons"/>
    <dgm:cxn modelId="{D89ABBDE-CCC4-4EEB-A14D-6CE78C52C1EC}" srcId="{7674EBC8-48DE-4238-BC22-5A8699A95629}" destId="{9D7C76B2-38FA-47FB-B005-635DB693ABAA}" srcOrd="2" destOrd="0" parTransId="{5E06FC9B-4340-4AF4-8D0E-2044854094EB}" sibTransId="{84BB414A-2CDE-4AE0-8329-47D9D83124F6}"/>
    <dgm:cxn modelId="{EF2211F4-4730-41C9-AA57-69C48FD03F8A}" type="presOf" srcId="{90C406FD-F3B5-4E20-A902-3AFE9DDFA406}" destId="{B63F7E19-045C-46EE-8E54-C4B961802303}" srcOrd="0" destOrd="0" presId="urn:microsoft.com/office/officeart/2008/layout/AlternatingHexagons"/>
    <dgm:cxn modelId="{8F23ABFB-FFAD-434D-88B5-87387DF14D68}" type="presOf" srcId="{89DD2EB9-3BB9-46AB-B47B-145314D1C9CE}" destId="{B213DBDB-4D8C-4C6F-A798-35F3D3E205CE}" srcOrd="0" destOrd="0" presId="urn:microsoft.com/office/officeart/2008/layout/AlternatingHexagons"/>
    <dgm:cxn modelId="{E9FF400B-0A17-4608-84D7-2C474010544C}" type="presParOf" srcId="{05CA19B5-2B82-4B0F-9D0B-2FD3C0D5DA8E}" destId="{BF02A968-A653-40BB-B234-C65261E7AB18}" srcOrd="0" destOrd="0" presId="urn:microsoft.com/office/officeart/2008/layout/AlternatingHexagons"/>
    <dgm:cxn modelId="{B9A837D1-8BC3-4FC2-A53E-8FA3C9F8F81E}" type="presParOf" srcId="{BF02A968-A653-40BB-B234-C65261E7AB18}" destId="{B63F7E19-045C-46EE-8E54-C4B961802303}" srcOrd="0" destOrd="0" presId="urn:microsoft.com/office/officeart/2008/layout/AlternatingHexagons"/>
    <dgm:cxn modelId="{AB770F6B-7ACD-4682-B258-38C3BF182CBC}" type="presParOf" srcId="{BF02A968-A653-40BB-B234-C65261E7AB18}" destId="{266655EA-E4A5-4CC1-841C-D68C371A2FFE}" srcOrd="1" destOrd="0" presId="urn:microsoft.com/office/officeart/2008/layout/AlternatingHexagons"/>
    <dgm:cxn modelId="{D1B08F66-D2A6-4FD7-B142-5FB028E4F0EA}" type="presParOf" srcId="{BF02A968-A653-40BB-B234-C65261E7AB18}" destId="{82572592-78A0-411E-BD74-401B45716B35}" srcOrd="2" destOrd="0" presId="urn:microsoft.com/office/officeart/2008/layout/AlternatingHexagons"/>
    <dgm:cxn modelId="{7FD0E3E0-E8FE-47F7-9F46-E3C8C5DBB6BC}" type="presParOf" srcId="{BF02A968-A653-40BB-B234-C65261E7AB18}" destId="{30061A70-37AE-4F0D-BED9-794B405E4E03}" srcOrd="3" destOrd="0" presId="urn:microsoft.com/office/officeart/2008/layout/AlternatingHexagons"/>
    <dgm:cxn modelId="{5FE45D72-D7E8-4B1C-854B-E5563B18CD9B}" type="presParOf" srcId="{BF02A968-A653-40BB-B234-C65261E7AB18}" destId="{CF6B66C0-07E1-40B1-AA1B-FF356BF4CE15}" srcOrd="4" destOrd="0" presId="urn:microsoft.com/office/officeart/2008/layout/AlternatingHexagons"/>
    <dgm:cxn modelId="{F0A53BB8-5498-4EEB-A3EB-D9DD3A1EBF7F}" type="presParOf" srcId="{05CA19B5-2B82-4B0F-9D0B-2FD3C0D5DA8E}" destId="{B12CEE15-427B-4CAC-B532-F8442746C5AF}" srcOrd="1" destOrd="0" presId="urn:microsoft.com/office/officeart/2008/layout/AlternatingHexagons"/>
    <dgm:cxn modelId="{61E2DC87-6F3F-4C77-B167-BE4E3802D58F}" type="presParOf" srcId="{05CA19B5-2B82-4B0F-9D0B-2FD3C0D5DA8E}" destId="{24AC9860-3454-4A7F-8AF8-8395A7AF8639}" srcOrd="2" destOrd="0" presId="urn:microsoft.com/office/officeart/2008/layout/AlternatingHexagons"/>
    <dgm:cxn modelId="{2D537A84-379F-490E-8ED7-DD12634B9EA9}" type="presParOf" srcId="{24AC9860-3454-4A7F-8AF8-8395A7AF8639}" destId="{B213DBDB-4D8C-4C6F-A798-35F3D3E205CE}" srcOrd="0" destOrd="0" presId="urn:microsoft.com/office/officeart/2008/layout/AlternatingHexagons"/>
    <dgm:cxn modelId="{A2A4F288-2F4D-4F59-BE87-DD65F5E4B13B}" type="presParOf" srcId="{24AC9860-3454-4A7F-8AF8-8395A7AF8639}" destId="{68CDB25F-D399-4F20-A5EF-FB79FCF15E74}" srcOrd="1" destOrd="0" presId="urn:microsoft.com/office/officeart/2008/layout/AlternatingHexagons"/>
    <dgm:cxn modelId="{7C48D428-6B1D-4141-9929-3268AB70A2C5}" type="presParOf" srcId="{24AC9860-3454-4A7F-8AF8-8395A7AF8639}" destId="{11F2172D-B3DB-42E5-B84D-FD665692323D}" srcOrd="2" destOrd="0" presId="urn:microsoft.com/office/officeart/2008/layout/AlternatingHexagons"/>
    <dgm:cxn modelId="{DF8253D8-D034-4BFF-8EAE-C67EAF94855B}" type="presParOf" srcId="{24AC9860-3454-4A7F-8AF8-8395A7AF8639}" destId="{F7720000-F945-4B35-9AD3-AC5A5BF49A6B}" srcOrd="3" destOrd="0" presId="urn:microsoft.com/office/officeart/2008/layout/AlternatingHexagons"/>
    <dgm:cxn modelId="{FF5F95B7-99DA-405E-9359-2AB27F800EAA}" type="presParOf" srcId="{24AC9860-3454-4A7F-8AF8-8395A7AF8639}" destId="{F8ED6ECC-65D3-45F8-8674-CDABECC669EA}" srcOrd="4" destOrd="0" presId="urn:microsoft.com/office/officeart/2008/layout/AlternatingHexagons"/>
    <dgm:cxn modelId="{D0893E99-6EFC-4EA7-B545-F68965C38CB4}" type="presParOf" srcId="{05CA19B5-2B82-4B0F-9D0B-2FD3C0D5DA8E}" destId="{37EAB0C5-59F4-4CE6-96E3-A2B9C6B3D5DC}" srcOrd="3" destOrd="0" presId="urn:microsoft.com/office/officeart/2008/layout/AlternatingHexagons"/>
    <dgm:cxn modelId="{0AC9BB51-212B-4FA1-BC7C-8C7B92F38DE7}" type="presParOf" srcId="{05CA19B5-2B82-4B0F-9D0B-2FD3C0D5DA8E}" destId="{00B43801-5340-4097-9F80-201DE3825FB3}" srcOrd="4" destOrd="0" presId="urn:microsoft.com/office/officeart/2008/layout/AlternatingHexagons"/>
    <dgm:cxn modelId="{377B2C73-E06C-4B51-916F-F017C244294D}" type="presParOf" srcId="{00B43801-5340-4097-9F80-201DE3825FB3}" destId="{96E08AE0-7286-481E-8BB6-21B2B6225CEF}" srcOrd="0" destOrd="0" presId="urn:microsoft.com/office/officeart/2008/layout/AlternatingHexagons"/>
    <dgm:cxn modelId="{5A140CA0-877C-420B-B034-DB4F855FB7F7}" type="presParOf" srcId="{00B43801-5340-4097-9F80-201DE3825FB3}" destId="{0FA04230-522D-4325-9446-76900D76D337}" srcOrd="1" destOrd="0" presId="urn:microsoft.com/office/officeart/2008/layout/AlternatingHexagons"/>
    <dgm:cxn modelId="{8BB9038D-3313-4146-B486-39F467AE3552}" type="presParOf" srcId="{00B43801-5340-4097-9F80-201DE3825FB3}" destId="{928C7CAF-4CD7-4378-B52B-3A0BA68CE3D7}" srcOrd="2" destOrd="0" presId="urn:microsoft.com/office/officeart/2008/layout/AlternatingHexagons"/>
    <dgm:cxn modelId="{BC41CF05-AB38-4315-98D9-B363D4B4259E}" type="presParOf" srcId="{00B43801-5340-4097-9F80-201DE3825FB3}" destId="{F7AA064A-AC84-418F-AECB-9AEE58B9D190}" srcOrd="3" destOrd="0" presId="urn:microsoft.com/office/officeart/2008/layout/AlternatingHexagons"/>
    <dgm:cxn modelId="{F19FAB32-A7F1-4B39-A614-AC2F242E44F9}" type="presParOf" srcId="{00B43801-5340-4097-9F80-201DE3825FB3}" destId="{4DA8D3BA-730A-41F4-A01C-D11810A78B4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74EBC8-48DE-4238-BC22-5A8699A95629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90C406FD-F3B5-4E20-A902-3AFE9DDFA406}">
      <dgm:prSet phldrT="[Text]"/>
      <dgm:spPr>
        <a:solidFill>
          <a:srgbClr val="7DAC1E"/>
        </a:solidFill>
        <a:ln>
          <a:solidFill>
            <a:schemeClr val="bg1"/>
          </a:solidFill>
        </a:ln>
      </dgm:spPr>
      <dgm:t>
        <a:bodyPr/>
        <a:lstStyle/>
        <a:p>
          <a:r>
            <a:rPr lang="en-GB" noProof="0" dirty="0"/>
            <a:t>Impact on both continents</a:t>
          </a:r>
        </a:p>
      </dgm:t>
    </dgm:pt>
    <dgm:pt modelId="{DF69BFDE-58BF-4C57-8103-3E437BD6D574}" type="parTrans" cxnId="{75675A58-7210-4B53-AE78-BCA3BC07A24C}">
      <dgm:prSet/>
      <dgm:spPr/>
      <dgm:t>
        <a:bodyPr/>
        <a:lstStyle/>
        <a:p>
          <a:endParaRPr lang="fi-FI"/>
        </a:p>
      </dgm:t>
    </dgm:pt>
    <dgm:pt modelId="{89871062-6AC8-4E2B-BF64-F2275D0271AC}" type="sibTrans" cxnId="{75675A58-7210-4B53-AE78-BCA3BC07A24C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8000" b="-8000"/>
          </a:stretch>
        </a:blipFill>
        <a:ln>
          <a:solidFill>
            <a:schemeClr val="bg1"/>
          </a:solidFill>
        </a:ln>
      </dgm:spPr>
      <dgm:t>
        <a:bodyPr/>
        <a:lstStyle/>
        <a:p>
          <a:endParaRPr lang="fi-FI"/>
        </a:p>
      </dgm:t>
      <dgm:extLst>
        <a:ext uri="{E40237B7-FDA0-4F09-8148-C483321AD2D9}">
          <dgm14:cNvPr xmlns:dgm14="http://schemas.microsoft.com/office/drawing/2010/diagram" id="0" name="" descr="Earth globe Africa and Europe"/>
        </a:ext>
      </dgm:extLst>
    </dgm:pt>
    <dgm:pt modelId="{89DD2EB9-3BB9-46AB-B47B-145314D1C9CE}">
      <dgm:prSet phldrT="[Text]"/>
      <dgm:spPr>
        <a:solidFill>
          <a:srgbClr val="7DAC1E"/>
        </a:solidFill>
        <a:ln>
          <a:solidFill>
            <a:schemeClr val="bg1"/>
          </a:solidFill>
        </a:ln>
      </dgm:spPr>
      <dgm:t>
        <a:bodyPr/>
        <a:lstStyle/>
        <a:p>
          <a:r>
            <a:rPr lang="en-GB" noProof="0" dirty="0"/>
            <a:t>Guidance for policy makers</a:t>
          </a:r>
        </a:p>
      </dgm:t>
    </dgm:pt>
    <dgm:pt modelId="{BAD4FA89-D9EB-4D65-B73D-B29DBF556B64}" type="parTrans" cxnId="{430A5C70-A2CB-4FC5-9A16-A6914A31B4F2}">
      <dgm:prSet/>
      <dgm:spPr/>
      <dgm:t>
        <a:bodyPr/>
        <a:lstStyle/>
        <a:p>
          <a:endParaRPr lang="fi-FI"/>
        </a:p>
      </dgm:t>
    </dgm:pt>
    <dgm:pt modelId="{D8412246-442E-4C2F-BF40-33EFDC5BF287}" type="sibTrans" cxnId="{430A5C70-A2CB-4FC5-9A16-A6914A31B4F2}">
      <dgm:prSet/>
      <dgm:spPr>
        <a:ln>
          <a:solidFill>
            <a:schemeClr val="bg1"/>
          </a:solidFill>
        </a:ln>
      </dgm:spPr>
      <dgm:t>
        <a:bodyPr/>
        <a:lstStyle/>
        <a:p>
          <a:endParaRPr lang="fi-FI"/>
        </a:p>
      </dgm:t>
    </dgm:pt>
    <dgm:pt modelId="{9D7C76B2-38FA-47FB-B005-635DB693ABAA}">
      <dgm:prSet phldrT="[Text]"/>
      <dgm:spPr>
        <a:solidFill>
          <a:srgbClr val="7DAC1E"/>
        </a:solidFill>
        <a:ln>
          <a:solidFill>
            <a:schemeClr val="bg1"/>
          </a:solidFill>
        </a:ln>
      </dgm:spPr>
      <dgm:t>
        <a:bodyPr/>
        <a:lstStyle/>
        <a:p>
          <a:r>
            <a:rPr lang="en-GB" noProof="0" dirty="0"/>
            <a:t>Creation of innovative funding mechanisms</a:t>
          </a:r>
        </a:p>
      </dgm:t>
    </dgm:pt>
    <dgm:pt modelId="{5E06FC9B-4340-4AF4-8D0E-2044854094EB}" type="parTrans" cxnId="{D89ABBDE-CCC4-4EEB-A14D-6CE78C52C1EC}">
      <dgm:prSet/>
      <dgm:spPr/>
      <dgm:t>
        <a:bodyPr/>
        <a:lstStyle/>
        <a:p>
          <a:endParaRPr lang="fi-FI"/>
        </a:p>
      </dgm:t>
    </dgm:pt>
    <dgm:pt modelId="{84BB414A-2CDE-4AE0-8329-47D9D83124F6}" type="sibTrans" cxnId="{D89ABBDE-CCC4-4EEB-A14D-6CE78C52C1EC}">
      <dgm:prSet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8000" b="-8000"/>
          </a:stretch>
        </a:blipFill>
        <a:ln>
          <a:solidFill>
            <a:schemeClr val="bg1"/>
          </a:solidFill>
        </a:ln>
      </dgm:spPr>
      <dgm:t>
        <a:bodyPr/>
        <a:lstStyle/>
        <a:p>
          <a:endParaRPr lang="fi-FI"/>
        </a:p>
      </dgm:t>
      <dgm:extLst>
        <a:ext uri="{E40237B7-FDA0-4F09-8148-C483321AD2D9}">
          <dgm14:cNvPr xmlns:dgm14="http://schemas.microsoft.com/office/drawing/2010/diagram" id="0" name="" descr="Lightbulb and gear"/>
        </a:ext>
      </dgm:extLst>
    </dgm:pt>
    <dgm:pt modelId="{3F7F1771-A2C1-4E99-8A8F-544583C61A73}" type="pres">
      <dgm:prSet presAssocID="{7674EBC8-48DE-4238-BC22-5A8699A95629}" presName="Name0" presStyleCnt="0">
        <dgm:presLayoutVars>
          <dgm:chMax val="21"/>
          <dgm:chPref val="21"/>
        </dgm:presLayoutVars>
      </dgm:prSet>
      <dgm:spPr/>
    </dgm:pt>
    <dgm:pt modelId="{823F3999-B81F-4342-A683-4215A6A4D1FA}" type="pres">
      <dgm:prSet presAssocID="{90C406FD-F3B5-4E20-A902-3AFE9DDFA406}" presName="text1" presStyleCnt="0"/>
      <dgm:spPr/>
    </dgm:pt>
    <dgm:pt modelId="{B1F5E91D-C76D-4A31-8BE9-E08A77E5DD69}" type="pres">
      <dgm:prSet presAssocID="{90C406FD-F3B5-4E20-A902-3AFE9DDFA406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3983B37-6C25-4C19-BDDB-74BE98888454}" type="pres">
      <dgm:prSet presAssocID="{90C406FD-F3B5-4E20-A902-3AFE9DDFA406}" presName="textaccent1" presStyleCnt="0"/>
      <dgm:spPr/>
    </dgm:pt>
    <dgm:pt modelId="{28D0A865-1A55-4B24-8E85-C95310A9E39B}" type="pres">
      <dgm:prSet presAssocID="{90C406FD-F3B5-4E20-A902-3AFE9DDFA406}" presName="accentRepeatNode" presStyleLbl="solidAlignAcc1" presStyleIdx="0" presStyleCnt="6"/>
      <dgm:spPr/>
    </dgm:pt>
    <dgm:pt modelId="{B0EC67B5-397E-40F9-BD5B-3E444795C3E0}" type="pres">
      <dgm:prSet presAssocID="{89871062-6AC8-4E2B-BF64-F2275D0271AC}" presName="image1" presStyleCnt="0"/>
      <dgm:spPr/>
    </dgm:pt>
    <dgm:pt modelId="{63E6A425-B763-460E-B3C1-0B82E386159E}" type="pres">
      <dgm:prSet presAssocID="{89871062-6AC8-4E2B-BF64-F2275D0271AC}" presName="imageRepeatNode" presStyleLbl="alignAcc1" presStyleIdx="0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8000" b="-8000"/>
          </a:stretch>
        </a:blipFill>
      </dgm:spPr>
    </dgm:pt>
    <dgm:pt modelId="{C00CD383-D63F-4F83-9ED7-1B1A61C0E4DF}" type="pres">
      <dgm:prSet presAssocID="{89871062-6AC8-4E2B-BF64-F2275D0271AC}" presName="imageaccent1" presStyleCnt="0"/>
      <dgm:spPr/>
    </dgm:pt>
    <dgm:pt modelId="{9158E90A-8005-469D-8492-BA2B878EB0D1}" type="pres">
      <dgm:prSet presAssocID="{89871062-6AC8-4E2B-BF64-F2275D0271AC}" presName="accentRepeatNode" presStyleLbl="solidAlignAcc1" presStyleIdx="1" presStyleCnt="6"/>
      <dgm:spPr/>
    </dgm:pt>
    <dgm:pt modelId="{A62359FB-8DD5-4669-BA43-07744691871D}" type="pres">
      <dgm:prSet presAssocID="{89DD2EB9-3BB9-46AB-B47B-145314D1C9CE}" presName="text2" presStyleCnt="0"/>
      <dgm:spPr/>
    </dgm:pt>
    <dgm:pt modelId="{7153EB42-0B78-49A0-97FB-C091ECA4C0F8}" type="pres">
      <dgm:prSet presAssocID="{89DD2EB9-3BB9-46AB-B47B-145314D1C9CE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78AD6EF8-19EA-4458-BACC-126CB91F3F42}" type="pres">
      <dgm:prSet presAssocID="{89DD2EB9-3BB9-46AB-B47B-145314D1C9CE}" presName="textaccent2" presStyleCnt="0"/>
      <dgm:spPr/>
    </dgm:pt>
    <dgm:pt modelId="{C3952CE8-BBB0-4137-BC6C-AEFA0CF9604E}" type="pres">
      <dgm:prSet presAssocID="{89DD2EB9-3BB9-46AB-B47B-145314D1C9CE}" presName="accentRepeatNode" presStyleLbl="solidAlignAcc1" presStyleIdx="2" presStyleCnt="6"/>
      <dgm:spPr/>
    </dgm:pt>
    <dgm:pt modelId="{968766A4-FFF3-40F6-A8C9-31A080CFA140}" type="pres">
      <dgm:prSet presAssocID="{D8412246-442E-4C2F-BF40-33EFDC5BF287}" presName="image2" presStyleCnt="0"/>
      <dgm:spPr/>
    </dgm:pt>
    <dgm:pt modelId="{33FC6F7C-16BE-426B-9493-785CAD92A600}" type="pres">
      <dgm:prSet presAssocID="{D8412246-442E-4C2F-BF40-33EFDC5BF287}" presName="imageRepeatNode" presStyleLbl="alignAcc1" presStyleIdx="1" presStyleCnt="3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8000" b="-8000"/>
          </a:stretch>
        </a:blipFill>
      </dgm:spPr>
    </dgm:pt>
    <dgm:pt modelId="{CD170032-AE02-4CCF-A781-3F49EF2749EE}" type="pres">
      <dgm:prSet presAssocID="{D8412246-442E-4C2F-BF40-33EFDC5BF287}" presName="imageaccent2" presStyleCnt="0"/>
      <dgm:spPr/>
    </dgm:pt>
    <dgm:pt modelId="{0196B4BB-12B3-47CE-9E9E-B831C9B73C2D}" type="pres">
      <dgm:prSet presAssocID="{D8412246-442E-4C2F-BF40-33EFDC5BF287}" presName="accentRepeatNode" presStyleLbl="solidAlignAcc1" presStyleIdx="3" presStyleCnt="6"/>
      <dgm:spPr/>
    </dgm:pt>
    <dgm:pt modelId="{3C4D73B0-9687-4525-BA8A-9FA427583B52}" type="pres">
      <dgm:prSet presAssocID="{9D7C76B2-38FA-47FB-B005-635DB693ABAA}" presName="text3" presStyleCnt="0"/>
      <dgm:spPr/>
    </dgm:pt>
    <dgm:pt modelId="{E417D8BE-391F-412F-A026-E0F9D44EE1B0}" type="pres">
      <dgm:prSet presAssocID="{9D7C76B2-38FA-47FB-B005-635DB693ABAA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53A796F4-CBC9-4AFA-A979-908D37B59A84}" type="pres">
      <dgm:prSet presAssocID="{9D7C76B2-38FA-47FB-B005-635DB693ABAA}" presName="textaccent3" presStyleCnt="0"/>
      <dgm:spPr/>
    </dgm:pt>
    <dgm:pt modelId="{FFE7DC7F-76DC-4D3C-BF89-705256195508}" type="pres">
      <dgm:prSet presAssocID="{9D7C76B2-38FA-47FB-B005-635DB693ABAA}" presName="accentRepeatNode" presStyleLbl="solidAlignAcc1" presStyleIdx="4" presStyleCnt="6"/>
      <dgm:spPr/>
    </dgm:pt>
    <dgm:pt modelId="{FDB24222-3ECC-4259-A90E-234E00D82A72}" type="pres">
      <dgm:prSet presAssocID="{84BB414A-2CDE-4AE0-8329-47D9D83124F6}" presName="image3" presStyleCnt="0"/>
      <dgm:spPr/>
    </dgm:pt>
    <dgm:pt modelId="{9ABA7AD6-56FB-40AF-8053-75E22BBC6EB8}" type="pres">
      <dgm:prSet presAssocID="{84BB414A-2CDE-4AE0-8329-47D9D83124F6}" presName="imageRepeatNode" presStyleLbl="alignAcc1" presStyleIdx="2" presStyleCnt="3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t="-8000" b="-8000"/>
          </a:stretch>
        </a:blipFill>
      </dgm:spPr>
    </dgm:pt>
    <dgm:pt modelId="{F41DC8A3-6BC7-49EE-806A-FAC80DEDF416}" type="pres">
      <dgm:prSet presAssocID="{84BB414A-2CDE-4AE0-8329-47D9D83124F6}" presName="imageaccent3" presStyleCnt="0"/>
      <dgm:spPr/>
    </dgm:pt>
    <dgm:pt modelId="{2EF51E73-6529-440A-B916-F613F7B1B3FC}" type="pres">
      <dgm:prSet presAssocID="{84BB414A-2CDE-4AE0-8329-47D9D83124F6}" presName="accentRepeatNode" presStyleLbl="solidAlignAcc1" presStyleIdx="5" presStyleCnt="6"/>
      <dgm:spPr/>
    </dgm:pt>
  </dgm:ptLst>
  <dgm:cxnLst>
    <dgm:cxn modelId="{437D2228-A072-452B-B9FF-455E1930FFDA}" type="presOf" srcId="{9D7C76B2-38FA-47FB-B005-635DB693ABAA}" destId="{E417D8BE-391F-412F-A026-E0F9D44EE1B0}" srcOrd="0" destOrd="0" presId="urn:microsoft.com/office/officeart/2008/layout/HexagonCluster"/>
    <dgm:cxn modelId="{81696145-537B-4341-9A9E-BA1FA6821CC5}" type="presOf" srcId="{84BB414A-2CDE-4AE0-8329-47D9D83124F6}" destId="{9ABA7AD6-56FB-40AF-8053-75E22BBC6EB8}" srcOrd="0" destOrd="0" presId="urn:microsoft.com/office/officeart/2008/layout/HexagonCluster"/>
    <dgm:cxn modelId="{5CDEAD67-42D2-491D-8809-B3913C81BD2D}" type="presOf" srcId="{90C406FD-F3B5-4E20-A902-3AFE9DDFA406}" destId="{B1F5E91D-C76D-4A31-8BE9-E08A77E5DD69}" srcOrd="0" destOrd="0" presId="urn:microsoft.com/office/officeart/2008/layout/HexagonCluster"/>
    <dgm:cxn modelId="{430A5C70-A2CB-4FC5-9A16-A6914A31B4F2}" srcId="{7674EBC8-48DE-4238-BC22-5A8699A95629}" destId="{89DD2EB9-3BB9-46AB-B47B-145314D1C9CE}" srcOrd="1" destOrd="0" parTransId="{BAD4FA89-D9EB-4D65-B73D-B29DBF556B64}" sibTransId="{D8412246-442E-4C2F-BF40-33EFDC5BF287}"/>
    <dgm:cxn modelId="{75675A58-7210-4B53-AE78-BCA3BC07A24C}" srcId="{7674EBC8-48DE-4238-BC22-5A8699A95629}" destId="{90C406FD-F3B5-4E20-A902-3AFE9DDFA406}" srcOrd="0" destOrd="0" parTransId="{DF69BFDE-58BF-4C57-8103-3E437BD6D574}" sibTransId="{89871062-6AC8-4E2B-BF64-F2275D0271AC}"/>
    <dgm:cxn modelId="{491F147B-C164-484E-ACD0-616A19DC228F}" type="presOf" srcId="{D8412246-442E-4C2F-BF40-33EFDC5BF287}" destId="{33FC6F7C-16BE-426B-9493-785CAD92A600}" srcOrd="0" destOrd="0" presId="urn:microsoft.com/office/officeart/2008/layout/HexagonCluster"/>
    <dgm:cxn modelId="{38AD5F81-F588-4C2C-89A1-93D3CEE07298}" type="presOf" srcId="{89871062-6AC8-4E2B-BF64-F2275D0271AC}" destId="{63E6A425-B763-460E-B3C1-0B82E386159E}" srcOrd="0" destOrd="0" presId="urn:microsoft.com/office/officeart/2008/layout/HexagonCluster"/>
    <dgm:cxn modelId="{10124187-CFA7-41A9-A39D-F4B87C215EF1}" type="presOf" srcId="{89DD2EB9-3BB9-46AB-B47B-145314D1C9CE}" destId="{7153EB42-0B78-49A0-97FB-C091ECA4C0F8}" srcOrd="0" destOrd="0" presId="urn:microsoft.com/office/officeart/2008/layout/HexagonCluster"/>
    <dgm:cxn modelId="{2993D8B3-2EC4-4FB3-894E-04E710E3322D}" type="presOf" srcId="{7674EBC8-48DE-4238-BC22-5A8699A95629}" destId="{3F7F1771-A2C1-4E99-8A8F-544583C61A73}" srcOrd="0" destOrd="0" presId="urn:microsoft.com/office/officeart/2008/layout/HexagonCluster"/>
    <dgm:cxn modelId="{D89ABBDE-CCC4-4EEB-A14D-6CE78C52C1EC}" srcId="{7674EBC8-48DE-4238-BC22-5A8699A95629}" destId="{9D7C76B2-38FA-47FB-B005-635DB693ABAA}" srcOrd="2" destOrd="0" parTransId="{5E06FC9B-4340-4AF4-8D0E-2044854094EB}" sibTransId="{84BB414A-2CDE-4AE0-8329-47D9D83124F6}"/>
    <dgm:cxn modelId="{D47EA01C-3E65-4271-8254-97E521C6156F}" type="presParOf" srcId="{3F7F1771-A2C1-4E99-8A8F-544583C61A73}" destId="{823F3999-B81F-4342-A683-4215A6A4D1FA}" srcOrd="0" destOrd="0" presId="urn:microsoft.com/office/officeart/2008/layout/HexagonCluster"/>
    <dgm:cxn modelId="{E6C5820C-DCDB-4F78-942E-5A5AF8A0FA10}" type="presParOf" srcId="{823F3999-B81F-4342-A683-4215A6A4D1FA}" destId="{B1F5E91D-C76D-4A31-8BE9-E08A77E5DD69}" srcOrd="0" destOrd="0" presId="urn:microsoft.com/office/officeart/2008/layout/HexagonCluster"/>
    <dgm:cxn modelId="{BABF01A5-CC3B-409F-848F-25DD73846A3D}" type="presParOf" srcId="{3F7F1771-A2C1-4E99-8A8F-544583C61A73}" destId="{43983B37-6C25-4C19-BDDB-74BE98888454}" srcOrd="1" destOrd="0" presId="urn:microsoft.com/office/officeart/2008/layout/HexagonCluster"/>
    <dgm:cxn modelId="{23FC3B44-C6D9-451B-BD88-1A541FE03FDF}" type="presParOf" srcId="{43983B37-6C25-4C19-BDDB-74BE98888454}" destId="{28D0A865-1A55-4B24-8E85-C95310A9E39B}" srcOrd="0" destOrd="0" presId="urn:microsoft.com/office/officeart/2008/layout/HexagonCluster"/>
    <dgm:cxn modelId="{7F2CED94-41A8-486A-9BFD-91F4D5FA88BA}" type="presParOf" srcId="{3F7F1771-A2C1-4E99-8A8F-544583C61A73}" destId="{B0EC67B5-397E-40F9-BD5B-3E444795C3E0}" srcOrd="2" destOrd="0" presId="urn:microsoft.com/office/officeart/2008/layout/HexagonCluster"/>
    <dgm:cxn modelId="{3C7DED96-6525-4BE4-BB17-73562538BF1E}" type="presParOf" srcId="{B0EC67B5-397E-40F9-BD5B-3E444795C3E0}" destId="{63E6A425-B763-460E-B3C1-0B82E386159E}" srcOrd="0" destOrd="0" presId="urn:microsoft.com/office/officeart/2008/layout/HexagonCluster"/>
    <dgm:cxn modelId="{3A39BA51-7D36-4EA2-AFEE-9A9D554F147D}" type="presParOf" srcId="{3F7F1771-A2C1-4E99-8A8F-544583C61A73}" destId="{C00CD383-D63F-4F83-9ED7-1B1A61C0E4DF}" srcOrd="3" destOrd="0" presId="urn:microsoft.com/office/officeart/2008/layout/HexagonCluster"/>
    <dgm:cxn modelId="{97F8E441-B3D7-42E8-8A0A-83C233C851FB}" type="presParOf" srcId="{C00CD383-D63F-4F83-9ED7-1B1A61C0E4DF}" destId="{9158E90A-8005-469D-8492-BA2B878EB0D1}" srcOrd="0" destOrd="0" presId="urn:microsoft.com/office/officeart/2008/layout/HexagonCluster"/>
    <dgm:cxn modelId="{82DB3315-0B82-491E-931B-D5A00FF8698C}" type="presParOf" srcId="{3F7F1771-A2C1-4E99-8A8F-544583C61A73}" destId="{A62359FB-8DD5-4669-BA43-07744691871D}" srcOrd="4" destOrd="0" presId="urn:microsoft.com/office/officeart/2008/layout/HexagonCluster"/>
    <dgm:cxn modelId="{AF7CEB13-C4F7-4FA6-87BF-A4471A02931C}" type="presParOf" srcId="{A62359FB-8DD5-4669-BA43-07744691871D}" destId="{7153EB42-0B78-49A0-97FB-C091ECA4C0F8}" srcOrd="0" destOrd="0" presId="urn:microsoft.com/office/officeart/2008/layout/HexagonCluster"/>
    <dgm:cxn modelId="{9C0EE7B7-2F62-4350-ABD9-F4F221840210}" type="presParOf" srcId="{3F7F1771-A2C1-4E99-8A8F-544583C61A73}" destId="{78AD6EF8-19EA-4458-BACC-126CB91F3F42}" srcOrd="5" destOrd="0" presId="urn:microsoft.com/office/officeart/2008/layout/HexagonCluster"/>
    <dgm:cxn modelId="{A3F0C780-999D-41B7-9A01-9FC9002DDD61}" type="presParOf" srcId="{78AD6EF8-19EA-4458-BACC-126CB91F3F42}" destId="{C3952CE8-BBB0-4137-BC6C-AEFA0CF9604E}" srcOrd="0" destOrd="0" presId="urn:microsoft.com/office/officeart/2008/layout/HexagonCluster"/>
    <dgm:cxn modelId="{3427DD70-9AA8-4479-BFEB-227A29255CB9}" type="presParOf" srcId="{3F7F1771-A2C1-4E99-8A8F-544583C61A73}" destId="{968766A4-FFF3-40F6-A8C9-31A080CFA140}" srcOrd="6" destOrd="0" presId="urn:microsoft.com/office/officeart/2008/layout/HexagonCluster"/>
    <dgm:cxn modelId="{1B6999D1-64BE-4792-BB20-413017134F38}" type="presParOf" srcId="{968766A4-FFF3-40F6-A8C9-31A080CFA140}" destId="{33FC6F7C-16BE-426B-9493-785CAD92A600}" srcOrd="0" destOrd="0" presId="urn:microsoft.com/office/officeart/2008/layout/HexagonCluster"/>
    <dgm:cxn modelId="{AE8E7D28-B879-4C47-A272-A14A06AD6F18}" type="presParOf" srcId="{3F7F1771-A2C1-4E99-8A8F-544583C61A73}" destId="{CD170032-AE02-4CCF-A781-3F49EF2749EE}" srcOrd="7" destOrd="0" presId="urn:microsoft.com/office/officeart/2008/layout/HexagonCluster"/>
    <dgm:cxn modelId="{DF343B99-6754-460D-AEA5-CBAF12B6EE98}" type="presParOf" srcId="{CD170032-AE02-4CCF-A781-3F49EF2749EE}" destId="{0196B4BB-12B3-47CE-9E9E-B831C9B73C2D}" srcOrd="0" destOrd="0" presId="urn:microsoft.com/office/officeart/2008/layout/HexagonCluster"/>
    <dgm:cxn modelId="{F45C2DED-4353-48EA-993D-C85C60EDF674}" type="presParOf" srcId="{3F7F1771-A2C1-4E99-8A8F-544583C61A73}" destId="{3C4D73B0-9687-4525-BA8A-9FA427583B52}" srcOrd="8" destOrd="0" presId="urn:microsoft.com/office/officeart/2008/layout/HexagonCluster"/>
    <dgm:cxn modelId="{B2927C3A-3EC4-4469-B5A8-C714555C427C}" type="presParOf" srcId="{3C4D73B0-9687-4525-BA8A-9FA427583B52}" destId="{E417D8BE-391F-412F-A026-E0F9D44EE1B0}" srcOrd="0" destOrd="0" presId="urn:microsoft.com/office/officeart/2008/layout/HexagonCluster"/>
    <dgm:cxn modelId="{7541D9C8-2CE8-4E23-91CF-BE4D9B7E3993}" type="presParOf" srcId="{3F7F1771-A2C1-4E99-8A8F-544583C61A73}" destId="{53A796F4-CBC9-4AFA-A979-908D37B59A84}" srcOrd="9" destOrd="0" presId="urn:microsoft.com/office/officeart/2008/layout/HexagonCluster"/>
    <dgm:cxn modelId="{FD50E067-255C-46A1-B95E-68146E0DB546}" type="presParOf" srcId="{53A796F4-CBC9-4AFA-A979-908D37B59A84}" destId="{FFE7DC7F-76DC-4D3C-BF89-705256195508}" srcOrd="0" destOrd="0" presId="urn:microsoft.com/office/officeart/2008/layout/HexagonCluster"/>
    <dgm:cxn modelId="{3ED20DE3-C0DE-43F4-9B96-8FD8FFA9D540}" type="presParOf" srcId="{3F7F1771-A2C1-4E99-8A8F-544583C61A73}" destId="{FDB24222-3ECC-4259-A90E-234E00D82A72}" srcOrd="10" destOrd="0" presId="urn:microsoft.com/office/officeart/2008/layout/HexagonCluster"/>
    <dgm:cxn modelId="{C560B5B9-B384-4225-ABBD-E79A3FF3D9C0}" type="presParOf" srcId="{FDB24222-3ECC-4259-A90E-234E00D82A72}" destId="{9ABA7AD6-56FB-40AF-8053-75E22BBC6EB8}" srcOrd="0" destOrd="0" presId="urn:microsoft.com/office/officeart/2008/layout/HexagonCluster"/>
    <dgm:cxn modelId="{D32B44B2-CA52-495B-946D-286F48686077}" type="presParOf" srcId="{3F7F1771-A2C1-4E99-8A8F-544583C61A73}" destId="{F41DC8A3-6BC7-49EE-806A-FAC80DEDF416}" srcOrd="11" destOrd="0" presId="urn:microsoft.com/office/officeart/2008/layout/HexagonCluster"/>
    <dgm:cxn modelId="{E79BC268-03AC-40FE-B741-467E3DAA178D}" type="presParOf" srcId="{F41DC8A3-6BC7-49EE-806A-FAC80DEDF416}" destId="{2EF51E73-6529-440A-B916-F613F7B1B3FC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447589-450C-494F-9C52-47F9ECCCD35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37E75594-F2B6-41B8-AEF4-E57F9CBF0951}">
      <dgm:prSet phldrT="[Text]"/>
      <dgm:spPr>
        <a:solidFill>
          <a:srgbClr val="F99540"/>
        </a:solidFill>
      </dgm:spPr>
      <dgm:t>
        <a:bodyPr/>
        <a:lstStyle/>
        <a:p>
          <a:r>
            <a:rPr lang="en-US" noProof="0" dirty="0" err="1"/>
            <a:t>Multistakeholder</a:t>
          </a:r>
          <a:r>
            <a:rPr lang="en-US" noProof="0" dirty="0"/>
            <a:t>, AU-EU partnerships need time to build trust</a:t>
          </a:r>
        </a:p>
      </dgm:t>
    </dgm:pt>
    <dgm:pt modelId="{AB43FDC2-13D3-47D6-BB7C-73F12E2E7A5F}" type="parTrans" cxnId="{B0889F92-D961-40B0-AFB3-8C7C089840B7}">
      <dgm:prSet/>
      <dgm:spPr/>
      <dgm:t>
        <a:bodyPr/>
        <a:lstStyle/>
        <a:p>
          <a:endParaRPr lang="fi-FI"/>
        </a:p>
      </dgm:t>
    </dgm:pt>
    <dgm:pt modelId="{385CA25F-3166-4E43-9A64-B2BEDD68BBF2}" type="sibTrans" cxnId="{B0889F92-D961-40B0-AFB3-8C7C089840B7}">
      <dgm:prSet/>
      <dgm:spPr/>
      <dgm:t>
        <a:bodyPr/>
        <a:lstStyle/>
        <a:p>
          <a:endParaRPr lang="fi-FI"/>
        </a:p>
      </dgm:t>
    </dgm:pt>
    <dgm:pt modelId="{B760BA42-287E-4C9A-B8B0-81A13191C556}">
      <dgm:prSet phldrT="[Text]"/>
      <dgm:spPr>
        <a:solidFill>
          <a:srgbClr val="F99540"/>
        </a:solidFill>
      </dgm:spPr>
      <dgm:t>
        <a:bodyPr/>
        <a:lstStyle/>
        <a:p>
          <a:r>
            <a:rPr lang="en-US" noProof="0" dirty="0"/>
            <a:t>Capacity to reflect and learn together is crucial</a:t>
          </a:r>
        </a:p>
      </dgm:t>
    </dgm:pt>
    <dgm:pt modelId="{3F420749-1DB5-4468-BCCC-FE69A4291ABD}" type="parTrans" cxnId="{CBB32F51-19EC-470A-8024-1385A4FFBF85}">
      <dgm:prSet/>
      <dgm:spPr/>
      <dgm:t>
        <a:bodyPr/>
        <a:lstStyle/>
        <a:p>
          <a:endParaRPr lang="fi-FI"/>
        </a:p>
      </dgm:t>
    </dgm:pt>
    <dgm:pt modelId="{B33E15F8-3AFC-4DC3-B80D-6007CD451493}" type="sibTrans" cxnId="{CBB32F51-19EC-470A-8024-1385A4FFBF85}">
      <dgm:prSet/>
      <dgm:spPr/>
      <dgm:t>
        <a:bodyPr/>
        <a:lstStyle/>
        <a:p>
          <a:endParaRPr lang="fi-FI"/>
        </a:p>
      </dgm:t>
    </dgm:pt>
    <dgm:pt modelId="{3B344348-CE9A-4E25-873F-D873B3E03227}">
      <dgm:prSet phldrT="[Text]"/>
      <dgm:spPr>
        <a:solidFill>
          <a:srgbClr val="F99540"/>
        </a:solidFill>
      </dgm:spPr>
      <dgm:t>
        <a:bodyPr/>
        <a:lstStyle/>
        <a:p>
          <a:r>
            <a:rPr lang="en-US" noProof="0" dirty="0"/>
            <a:t>Brokers in R&amp;I play a crucial, but underestimated role facilitating collaboration &amp; convergence</a:t>
          </a:r>
        </a:p>
      </dgm:t>
    </dgm:pt>
    <dgm:pt modelId="{A3555F73-CB6B-46F4-8883-B0DE2DBF4DEB}" type="parTrans" cxnId="{080C92F8-F968-4F60-B060-A49A2BC52246}">
      <dgm:prSet/>
      <dgm:spPr/>
      <dgm:t>
        <a:bodyPr/>
        <a:lstStyle/>
        <a:p>
          <a:endParaRPr lang="fi-FI"/>
        </a:p>
      </dgm:t>
    </dgm:pt>
    <dgm:pt modelId="{A2D2E224-5469-4537-9CC5-3877B15531EA}" type="sibTrans" cxnId="{080C92F8-F968-4F60-B060-A49A2BC52246}">
      <dgm:prSet/>
      <dgm:spPr/>
      <dgm:t>
        <a:bodyPr/>
        <a:lstStyle/>
        <a:p>
          <a:endParaRPr lang="fi-FI"/>
        </a:p>
      </dgm:t>
    </dgm:pt>
    <dgm:pt modelId="{077994A7-E190-4AD8-B205-1D963A3AE99F}">
      <dgm:prSet phldrT="[Text]"/>
      <dgm:spPr>
        <a:solidFill>
          <a:srgbClr val="F99540"/>
        </a:solidFill>
      </dgm:spPr>
      <dgm:t>
        <a:bodyPr/>
        <a:lstStyle/>
        <a:p>
          <a:r>
            <a:rPr lang="en-US" noProof="0" dirty="0" err="1"/>
            <a:t>Multistakeholder</a:t>
          </a:r>
          <a:r>
            <a:rPr lang="en-US" noProof="0" dirty="0"/>
            <a:t> approaches encourage innovation and developing shared visions</a:t>
          </a:r>
        </a:p>
      </dgm:t>
    </dgm:pt>
    <dgm:pt modelId="{F8545524-1ABB-4045-A537-903573D60E6E}" type="parTrans" cxnId="{AD5B07BF-72C0-4277-8E71-275D02DA5FA9}">
      <dgm:prSet/>
      <dgm:spPr/>
      <dgm:t>
        <a:bodyPr/>
        <a:lstStyle/>
        <a:p>
          <a:endParaRPr lang="fi-FI"/>
        </a:p>
      </dgm:t>
    </dgm:pt>
    <dgm:pt modelId="{5AAD9DBB-64AD-4B18-B456-2910E5C65000}" type="sibTrans" cxnId="{AD5B07BF-72C0-4277-8E71-275D02DA5FA9}">
      <dgm:prSet/>
      <dgm:spPr/>
      <dgm:t>
        <a:bodyPr/>
        <a:lstStyle/>
        <a:p>
          <a:endParaRPr lang="fi-FI"/>
        </a:p>
      </dgm:t>
    </dgm:pt>
    <dgm:pt modelId="{1E407328-37FF-4D4C-82E9-B8FFF940F0F1}">
      <dgm:prSet phldrT="[Text]"/>
      <dgm:spPr>
        <a:solidFill>
          <a:srgbClr val="F99540"/>
        </a:solidFill>
      </dgm:spPr>
      <dgm:t>
        <a:bodyPr/>
        <a:lstStyle/>
        <a:p>
          <a:r>
            <a:rPr lang="en-US" noProof="0" dirty="0"/>
            <a:t>Diversity is important in </a:t>
          </a:r>
          <a:r>
            <a:rPr lang="en-US" noProof="0" dirty="0" err="1"/>
            <a:t>multistakeholder</a:t>
          </a:r>
          <a:r>
            <a:rPr lang="en-US" noProof="0" dirty="0"/>
            <a:t> partnership</a:t>
          </a:r>
        </a:p>
      </dgm:t>
    </dgm:pt>
    <dgm:pt modelId="{AB78ACF6-C7DD-4D84-8771-17F00647E1E1}" type="parTrans" cxnId="{495955CB-7DE9-404A-94DE-2391F8D334FF}">
      <dgm:prSet/>
      <dgm:spPr/>
      <dgm:t>
        <a:bodyPr/>
        <a:lstStyle/>
        <a:p>
          <a:endParaRPr lang="fi-FI"/>
        </a:p>
      </dgm:t>
    </dgm:pt>
    <dgm:pt modelId="{E6C11E45-E04E-4BA5-BAE9-8400660A86EA}" type="sibTrans" cxnId="{495955CB-7DE9-404A-94DE-2391F8D334FF}">
      <dgm:prSet/>
      <dgm:spPr/>
      <dgm:t>
        <a:bodyPr/>
        <a:lstStyle/>
        <a:p>
          <a:endParaRPr lang="fi-FI"/>
        </a:p>
      </dgm:t>
    </dgm:pt>
    <dgm:pt modelId="{7A6FE1C9-0580-4F3E-8C8B-1E91CC596DAA}">
      <dgm:prSet phldrT="[Text]"/>
      <dgm:spPr>
        <a:solidFill>
          <a:srgbClr val="F99540"/>
        </a:solidFill>
      </dgm:spPr>
      <dgm:t>
        <a:bodyPr/>
        <a:lstStyle/>
        <a:p>
          <a:r>
            <a:rPr lang="en-US" noProof="0" dirty="0"/>
            <a:t>Interactions between actors and at different levels support impact, relevance, and convergence of views</a:t>
          </a:r>
        </a:p>
      </dgm:t>
    </dgm:pt>
    <dgm:pt modelId="{5DA756EB-3E94-49B8-8C0D-03C82071FEFB}" type="parTrans" cxnId="{4B21280B-1BBC-466F-BAE9-99B4FD5E3A38}">
      <dgm:prSet/>
      <dgm:spPr/>
      <dgm:t>
        <a:bodyPr/>
        <a:lstStyle/>
        <a:p>
          <a:endParaRPr lang="fi-FI"/>
        </a:p>
      </dgm:t>
    </dgm:pt>
    <dgm:pt modelId="{34E17B44-01D4-4224-BC19-773D662A7D63}" type="sibTrans" cxnId="{4B21280B-1BBC-466F-BAE9-99B4FD5E3A38}">
      <dgm:prSet/>
      <dgm:spPr/>
      <dgm:t>
        <a:bodyPr/>
        <a:lstStyle/>
        <a:p>
          <a:endParaRPr lang="fi-FI"/>
        </a:p>
      </dgm:t>
    </dgm:pt>
    <dgm:pt modelId="{8AD1D07B-479B-4C4B-AE34-7B03875888F3}" type="pres">
      <dgm:prSet presAssocID="{16447589-450C-494F-9C52-47F9ECCCD359}" presName="diagram" presStyleCnt="0">
        <dgm:presLayoutVars>
          <dgm:dir/>
          <dgm:resizeHandles val="exact"/>
        </dgm:presLayoutVars>
      </dgm:prSet>
      <dgm:spPr/>
    </dgm:pt>
    <dgm:pt modelId="{438B8056-A301-431B-BD83-267FDDBE3F91}" type="pres">
      <dgm:prSet presAssocID="{1E407328-37FF-4D4C-82E9-B8FFF940F0F1}" presName="node" presStyleLbl="node1" presStyleIdx="0" presStyleCnt="6">
        <dgm:presLayoutVars>
          <dgm:bulletEnabled val="1"/>
        </dgm:presLayoutVars>
      </dgm:prSet>
      <dgm:spPr/>
    </dgm:pt>
    <dgm:pt modelId="{6093ED15-3EE5-47F8-BF2E-7007D15BF775}" type="pres">
      <dgm:prSet presAssocID="{E6C11E45-E04E-4BA5-BAE9-8400660A86EA}" presName="sibTrans" presStyleCnt="0"/>
      <dgm:spPr/>
    </dgm:pt>
    <dgm:pt modelId="{779E6A6A-45E3-4E6E-B91F-9BC16D41D828}" type="pres">
      <dgm:prSet presAssocID="{077994A7-E190-4AD8-B205-1D963A3AE99F}" presName="node" presStyleLbl="node1" presStyleIdx="1" presStyleCnt="6">
        <dgm:presLayoutVars>
          <dgm:bulletEnabled val="1"/>
        </dgm:presLayoutVars>
      </dgm:prSet>
      <dgm:spPr/>
    </dgm:pt>
    <dgm:pt modelId="{96AA9F5F-C26D-4C44-BA38-4EEEBCF7A3F9}" type="pres">
      <dgm:prSet presAssocID="{5AAD9DBB-64AD-4B18-B456-2910E5C65000}" presName="sibTrans" presStyleCnt="0"/>
      <dgm:spPr/>
    </dgm:pt>
    <dgm:pt modelId="{3010BD6E-8168-4166-8BF7-F57CC3A80ABF}" type="pres">
      <dgm:prSet presAssocID="{7A6FE1C9-0580-4F3E-8C8B-1E91CC596DAA}" presName="node" presStyleLbl="node1" presStyleIdx="2" presStyleCnt="6">
        <dgm:presLayoutVars>
          <dgm:bulletEnabled val="1"/>
        </dgm:presLayoutVars>
      </dgm:prSet>
      <dgm:spPr/>
    </dgm:pt>
    <dgm:pt modelId="{637D3BE9-0CDF-4054-90CC-DCE9B419C90E}" type="pres">
      <dgm:prSet presAssocID="{34E17B44-01D4-4224-BC19-773D662A7D63}" presName="sibTrans" presStyleCnt="0"/>
      <dgm:spPr/>
    </dgm:pt>
    <dgm:pt modelId="{E4F09A4B-591A-4E45-986F-75B6D2D0AE8A}" type="pres">
      <dgm:prSet presAssocID="{37E75594-F2B6-41B8-AEF4-E57F9CBF0951}" presName="node" presStyleLbl="node1" presStyleIdx="3" presStyleCnt="6">
        <dgm:presLayoutVars>
          <dgm:bulletEnabled val="1"/>
        </dgm:presLayoutVars>
      </dgm:prSet>
      <dgm:spPr/>
    </dgm:pt>
    <dgm:pt modelId="{D5F8703C-780B-4704-8220-90EAF84CE9DB}" type="pres">
      <dgm:prSet presAssocID="{385CA25F-3166-4E43-9A64-B2BEDD68BBF2}" presName="sibTrans" presStyleCnt="0"/>
      <dgm:spPr/>
    </dgm:pt>
    <dgm:pt modelId="{AA1E9B52-C8E0-4AF7-A3BB-8CBD2FA15FA8}" type="pres">
      <dgm:prSet presAssocID="{B760BA42-287E-4C9A-B8B0-81A13191C556}" presName="node" presStyleLbl="node1" presStyleIdx="4" presStyleCnt="6">
        <dgm:presLayoutVars>
          <dgm:bulletEnabled val="1"/>
        </dgm:presLayoutVars>
      </dgm:prSet>
      <dgm:spPr/>
    </dgm:pt>
    <dgm:pt modelId="{4A7C0F4D-2724-4F1E-9B99-0BBFB9820807}" type="pres">
      <dgm:prSet presAssocID="{B33E15F8-3AFC-4DC3-B80D-6007CD451493}" presName="sibTrans" presStyleCnt="0"/>
      <dgm:spPr/>
    </dgm:pt>
    <dgm:pt modelId="{E39CBE3B-F69E-49A5-8D23-4CB1111BDB1B}" type="pres">
      <dgm:prSet presAssocID="{3B344348-CE9A-4E25-873F-D873B3E03227}" presName="node" presStyleLbl="node1" presStyleIdx="5" presStyleCnt="6">
        <dgm:presLayoutVars>
          <dgm:bulletEnabled val="1"/>
        </dgm:presLayoutVars>
      </dgm:prSet>
      <dgm:spPr/>
    </dgm:pt>
  </dgm:ptLst>
  <dgm:cxnLst>
    <dgm:cxn modelId="{4B21280B-1BBC-466F-BAE9-99B4FD5E3A38}" srcId="{16447589-450C-494F-9C52-47F9ECCCD359}" destId="{7A6FE1C9-0580-4F3E-8C8B-1E91CC596DAA}" srcOrd="2" destOrd="0" parTransId="{5DA756EB-3E94-49B8-8C0D-03C82071FEFB}" sibTransId="{34E17B44-01D4-4224-BC19-773D662A7D63}"/>
    <dgm:cxn modelId="{60C8E92A-5AFA-4AAB-A4E3-21AF97823557}" type="presOf" srcId="{077994A7-E190-4AD8-B205-1D963A3AE99F}" destId="{779E6A6A-45E3-4E6E-B91F-9BC16D41D828}" srcOrd="0" destOrd="0" presId="urn:microsoft.com/office/officeart/2005/8/layout/default"/>
    <dgm:cxn modelId="{AF10D145-D9F9-47AC-9D65-2CA12D65E2FC}" type="presOf" srcId="{7A6FE1C9-0580-4F3E-8C8B-1E91CC596DAA}" destId="{3010BD6E-8168-4166-8BF7-F57CC3A80ABF}" srcOrd="0" destOrd="0" presId="urn:microsoft.com/office/officeart/2005/8/layout/default"/>
    <dgm:cxn modelId="{DACD8968-FC3B-4F1A-9FBC-8FE5430CB843}" type="presOf" srcId="{1E407328-37FF-4D4C-82E9-B8FFF940F0F1}" destId="{438B8056-A301-431B-BD83-267FDDBE3F91}" srcOrd="0" destOrd="0" presId="urn:microsoft.com/office/officeart/2005/8/layout/default"/>
    <dgm:cxn modelId="{7C15124E-D00B-41F9-B70A-3FF476B00C1D}" type="presOf" srcId="{37E75594-F2B6-41B8-AEF4-E57F9CBF0951}" destId="{E4F09A4B-591A-4E45-986F-75B6D2D0AE8A}" srcOrd="0" destOrd="0" presId="urn:microsoft.com/office/officeart/2005/8/layout/default"/>
    <dgm:cxn modelId="{CBB32F51-19EC-470A-8024-1385A4FFBF85}" srcId="{16447589-450C-494F-9C52-47F9ECCCD359}" destId="{B760BA42-287E-4C9A-B8B0-81A13191C556}" srcOrd="4" destOrd="0" parTransId="{3F420749-1DB5-4468-BCCC-FE69A4291ABD}" sibTransId="{B33E15F8-3AFC-4DC3-B80D-6007CD451493}"/>
    <dgm:cxn modelId="{1EC0A27B-F023-4791-8698-65766CA75552}" type="presOf" srcId="{B760BA42-287E-4C9A-B8B0-81A13191C556}" destId="{AA1E9B52-C8E0-4AF7-A3BB-8CBD2FA15FA8}" srcOrd="0" destOrd="0" presId="urn:microsoft.com/office/officeart/2005/8/layout/default"/>
    <dgm:cxn modelId="{B0889F92-D961-40B0-AFB3-8C7C089840B7}" srcId="{16447589-450C-494F-9C52-47F9ECCCD359}" destId="{37E75594-F2B6-41B8-AEF4-E57F9CBF0951}" srcOrd="3" destOrd="0" parTransId="{AB43FDC2-13D3-47D6-BB7C-73F12E2E7A5F}" sibTransId="{385CA25F-3166-4E43-9A64-B2BEDD68BBF2}"/>
    <dgm:cxn modelId="{E02E3DBC-3406-40B1-8B42-1BC285276AE6}" type="presOf" srcId="{3B344348-CE9A-4E25-873F-D873B3E03227}" destId="{E39CBE3B-F69E-49A5-8D23-4CB1111BDB1B}" srcOrd="0" destOrd="0" presId="urn:microsoft.com/office/officeart/2005/8/layout/default"/>
    <dgm:cxn modelId="{AD5B07BF-72C0-4277-8E71-275D02DA5FA9}" srcId="{16447589-450C-494F-9C52-47F9ECCCD359}" destId="{077994A7-E190-4AD8-B205-1D963A3AE99F}" srcOrd="1" destOrd="0" parTransId="{F8545524-1ABB-4045-A537-903573D60E6E}" sibTransId="{5AAD9DBB-64AD-4B18-B456-2910E5C65000}"/>
    <dgm:cxn modelId="{495955CB-7DE9-404A-94DE-2391F8D334FF}" srcId="{16447589-450C-494F-9C52-47F9ECCCD359}" destId="{1E407328-37FF-4D4C-82E9-B8FFF940F0F1}" srcOrd="0" destOrd="0" parTransId="{AB78ACF6-C7DD-4D84-8771-17F00647E1E1}" sibTransId="{E6C11E45-E04E-4BA5-BAE9-8400660A86EA}"/>
    <dgm:cxn modelId="{7ED5AEEE-303F-44D4-A1F7-431F7D04799B}" type="presOf" srcId="{16447589-450C-494F-9C52-47F9ECCCD359}" destId="{8AD1D07B-479B-4C4B-AE34-7B03875888F3}" srcOrd="0" destOrd="0" presId="urn:microsoft.com/office/officeart/2005/8/layout/default"/>
    <dgm:cxn modelId="{080C92F8-F968-4F60-B060-A49A2BC52246}" srcId="{16447589-450C-494F-9C52-47F9ECCCD359}" destId="{3B344348-CE9A-4E25-873F-D873B3E03227}" srcOrd="5" destOrd="0" parTransId="{A3555F73-CB6B-46F4-8883-B0DE2DBF4DEB}" sibTransId="{A2D2E224-5469-4537-9CC5-3877B15531EA}"/>
    <dgm:cxn modelId="{F2F219AD-6A0E-4C37-A751-84331A073E8D}" type="presParOf" srcId="{8AD1D07B-479B-4C4B-AE34-7B03875888F3}" destId="{438B8056-A301-431B-BD83-267FDDBE3F91}" srcOrd="0" destOrd="0" presId="urn:microsoft.com/office/officeart/2005/8/layout/default"/>
    <dgm:cxn modelId="{82A9666E-A37E-4EC6-A56E-3C71E0852444}" type="presParOf" srcId="{8AD1D07B-479B-4C4B-AE34-7B03875888F3}" destId="{6093ED15-3EE5-47F8-BF2E-7007D15BF775}" srcOrd="1" destOrd="0" presId="urn:microsoft.com/office/officeart/2005/8/layout/default"/>
    <dgm:cxn modelId="{AE47DFB1-AFF5-4118-A3F3-CB2594900F49}" type="presParOf" srcId="{8AD1D07B-479B-4C4B-AE34-7B03875888F3}" destId="{779E6A6A-45E3-4E6E-B91F-9BC16D41D828}" srcOrd="2" destOrd="0" presId="urn:microsoft.com/office/officeart/2005/8/layout/default"/>
    <dgm:cxn modelId="{7253467D-E779-434D-A41A-9101D7563602}" type="presParOf" srcId="{8AD1D07B-479B-4C4B-AE34-7B03875888F3}" destId="{96AA9F5F-C26D-4C44-BA38-4EEEBCF7A3F9}" srcOrd="3" destOrd="0" presId="urn:microsoft.com/office/officeart/2005/8/layout/default"/>
    <dgm:cxn modelId="{8921BBE7-5BFA-4834-8B91-2CFC8D9CD7B1}" type="presParOf" srcId="{8AD1D07B-479B-4C4B-AE34-7B03875888F3}" destId="{3010BD6E-8168-4166-8BF7-F57CC3A80ABF}" srcOrd="4" destOrd="0" presId="urn:microsoft.com/office/officeart/2005/8/layout/default"/>
    <dgm:cxn modelId="{431AF232-DDCF-476B-8799-7B8D1086EA9D}" type="presParOf" srcId="{8AD1D07B-479B-4C4B-AE34-7B03875888F3}" destId="{637D3BE9-0CDF-4054-90CC-DCE9B419C90E}" srcOrd="5" destOrd="0" presId="urn:microsoft.com/office/officeart/2005/8/layout/default"/>
    <dgm:cxn modelId="{9506DA45-74A3-4985-A4C5-FDD585681B53}" type="presParOf" srcId="{8AD1D07B-479B-4C4B-AE34-7B03875888F3}" destId="{E4F09A4B-591A-4E45-986F-75B6D2D0AE8A}" srcOrd="6" destOrd="0" presId="urn:microsoft.com/office/officeart/2005/8/layout/default"/>
    <dgm:cxn modelId="{B5A81705-8AAC-4B59-B9FA-FB41E6037F16}" type="presParOf" srcId="{8AD1D07B-479B-4C4B-AE34-7B03875888F3}" destId="{D5F8703C-780B-4704-8220-90EAF84CE9DB}" srcOrd="7" destOrd="0" presId="urn:microsoft.com/office/officeart/2005/8/layout/default"/>
    <dgm:cxn modelId="{B0C07EEC-6DB5-4663-85B1-2DC0FA66B8BC}" type="presParOf" srcId="{8AD1D07B-479B-4C4B-AE34-7B03875888F3}" destId="{AA1E9B52-C8E0-4AF7-A3BB-8CBD2FA15FA8}" srcOrd="8" destOrd="0" presId="urn:microsoft.com/office/officeart/2005/8/layout/default"/>
    <dgm:cxn modelId="{552142D6-A0E5-405E-9568-8EFC3F71EA9D}" type="presParOf" srcId="{8AD1D07B-479B-4C4B-AE34-7B03875888F3}" destId="{4A7C0F4D-2724-4F1E-9B99-0BBFB9820807}" srcOrd="9" destOrd="0" presId="urn:microsoft.com/office/officeart/2005/8/layout/default"/>
    <dgm:cxn modelId="{DA74BBAF-8B8E-4F7B-9732-DCB70D230EB0}" type="presParOf" srcId="{8AD1D07B-479B-4C4B-AE34-7B03875888F3}" destId="{E39CBE3B-F69E-49A5-8D23-4CB1111BDB1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C3DFE4-DD59-45B4-8D1B-D7D25E143C3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A2BB9A1D-4FEA-471D-A22E-890F9BDF9533}">
      <dgm:prSet phldrT="[Text]"/>
      <dgm:spPr>
        <a:solidFill>
          <a:srgbClr val="013684"/>
        </a:solidFill>
      </dgm:spPr>
      <dgm:t>
        <a:bodyPr/>
        <a:lstStyle/>
        <a:p>
          <a:r>
            <a:rPr lang="en-GB" noProof="0" dirty="0"/>
            <a:t>Joint design, ownership, management &amp; resourcing</a:t>
          </a:r>
        </a:p>
      </dgm:t>
    </dgm:pt>
    <dgm:pt modelId="{E4690CB4-64CF-4062-A0AF-83660F464641}" type="parTrans" cxnId="{A185C6CB-54A6-43FA-A9CD-EB09C636DA03}">
      <dgm:prSet/>
      <dgm:spPr/>
      <dgm:t>
        <a:bodyPr/>
        <a:lstStyle/>
        <a:p>
          <a:endParaRPr lang="fi-FI"/>
        </a:p>
      </dgm:t>
    </dgm:pt>
    <dgm:pt modelId="{F217910A-9D06-46FD-979B-AB15F2F46D10}" type="sibTrans" cxnId="{A185C6CB-54A6-43FA-A9CD-EB09C636DA03}">
      <dgm:prSet/>
      <dgm:spPr/>
      <dgm:t>
        <a:bodyPr/>
        <a:lstStyle/>
        <a:p>
          <a:endParaRPr lang="fi-FI"/>
        </a:p>
      </dgm:t>
    </dgm:pt>
    <dgm:pt modelId="{AD76D48E-15B9-4693-A6F2-7945BF6FFA5D}">
      <dgm:prSet phldrT="[Text]"/>
      <dgm:spPr>
        <a:solidFill>
          <a:srgbClr val="F99540"/>
        </a:solidFill>
      </dgm:spPr>
      <dgm:t>
        <a:bodyPr/>
        <a:lstStyle/>
        <a:p>
          <a:r>
            <a:rPr lang="en-GB" noProof="0" dirty="0"/>
            <a:t>Sustainable, democratic, inclusive</a:t>
          </a:r>
        </a:p>
      </dgm:t>
    </dgm:pt>
    <dgm:pt modelId="{CEEFAB10-0F16-498B-9D94-2586537E44E0}" type="parTrans" cxnId="{0DF7B904-D4C6-417F-9C30-83F3DACB6DB3}">
      <dgm:prSet/>
      <dgm:spPr/>
      <dgm:t>
        <a:bodyPr/>
        <a:lstStyle/>
        <a:p>
          <a:endParaRPr lang="fi-FI"/>
        </a:p>
      </dgm:t>
    </dgm:pt>
    <dgm:pt modelId="{5AC6C77E-1B95-4DBE-A60C-DAA15AE5A669}" type="sibTrans" cxnId="{0DF7B904-D4C6-417F-9C30-83F3DACB6DB3}">
      <dgm:prSet/>
      <dgm:spPr/>
      <dgm:t>
        <a:bodyPr/>
        <a:lstStyle/>
        <a:p>
          <a:endParaRPr lang="fi-FI"/>
        </a:p>
      </dgm:t>
    </dgm:pt>
    <dgm:pt modelId="{CE9CD247-2B43-438B-8E5A-E61A4D0C32ED}">
      <dgm:prSet phldrT="[Text]"/>
      <dgm:spPr>
        <a:solidFill>
          <a:srgbClr val="7DAC1E"/>
        </a:solidFill>
      </dgm:spPr>
      <dgm:t>
        <a:bodyPr/>
        <a:lstStyle/>
        <a:p>
          <a:r>
            <a:rPr lang="en-GB" noProof="0" dirty="0"/>
            <a:t>Impact, diversity, innovative</a:t>
          </a:r>
        </a:p>
      </dgm:t>
    </dgm:pt>
    <dgm:pt modelId="{4508F666-162A-4D15-AE34-1687D188AF5B}" type="parTrans" cxnId="{9B206846-305C-4044-9493-96699A010BBB}">
      <dgm:prSet/>
      <dgm:spPr/>
      <dgm:t>
        <a:bodyPr/>
        <a:lstStyle/>
        <a:p>
          <a:endParaRPr lang="fi-FI"/>
        </a:p>
      </dgm:t>
    </dgm:pt>
    <dgm:pt modelId="{5C5C3FA1-5B60-4BE0-A7CE-F2F1AE5CA3C9}" type="sibTrans" cxnId="{9B206846-305C-4044-9493-96699A010BBB}">
      <dgm:prSet/>
      <dgm:spPr/>
      <dgm:t>
        <a:bodyPr/>
        <a:lstStyle/>
        <a:p>
          <a:endParaRPr lang="fi-FI"/>
        </a:p>
      </dgm:t>
    </dgm:pt>
    <dgm:pt modelId="{5019C7B3-1F84-4AD1-A12D-95B4B1F157D9}">
      <dgm:prSet phldrT="[Text]"/>
      <dgm:spPr>
        <a:solidFill>
          <a:srgbClr val="013684"/>
        </a:solidFill>
      </dgm:spPr>
      <dgm:t>
        <a:bodyPr/>
        <a:lstStyle/>
        <a:p>
          <a:r>
            <a:rPr lang="en-GB" noProof="0" dirty="0" err="1"/>
            <a:t>Multistakeholder</a:t>
          </a:r>
          <a:r>
            <a:rPr lang="en-GB" noProof="0" dirty="0"/>
            <a:t> partnerships &amp; interactions</a:t>
          </a:r>
        </a:p>
      </dgm:t>
    </dgm:pt>
    <dgm:pt modelId="{BE68210F-FFFA-4D8F-823B-6D81B59AB0B8}" type="parTrans" cxnId="{FC8BA21D-1B61-4C8F-8232-FA26FAE97332}">
      <dgm:prSet/>
      <dgm:spPr/>
      <dgm:t>
        <a:bodyPr/>
        <a:lstStyle/>
        <a:p>
          <a:endParaRPr lang="fi-FI"/>
        </a:p>
      </dgm:t>
    </dgm:pt>
    <dgm:pt modelId="{E8AC5977-B9CA-4F96-B429-E2DDFA8418F8}" type="sibTrans" cxnId="{FC8BA21D-1B61-4C8F-8232-FA26FAE97332}">
      <dgm:prSet/>
      <dgm:spPr/>
      <dgm:t>
        <a:bodyPr/>
        <a:lstStyle/>
        <a:p>
          <a:endParaRPr lang="fi-FI"/>
        </a:p>
      </dgm:t>
    </dgm:pt>
    <dgm:pt modelId="{D2838C7B-9BBA-42B6-BBF7-5FE8BC27127D}" type="pres">
      <dgm:prSet presAssocID="{98C3DFE4-DD59-45B4-8D1B-D7D25E143C3E}" presName="diagram" presStyleCnt="0">
        <dgm:presLayoutVars>
          <dgm:dir/>
          <dgm:resizeHandles val="exact"/>
        </dgm:presLayoutVars>
      </dgm:prSet>
      <dgm:spPr/>
    </dgm:pt>
    <dgm:pt modelId="{67D2F7BD-78FB-43BC-83DC-8386B8622E2A}" type="pres">
      <dgm:prSet presAssocID="{A2BB9A1D-4FEA-471D-A22E-890F9BDF9533}" presName="node" presStyleLbl="node1" presStyleIdx="0" presStyleCnt="4">
        <dgm:presLayoutVars>
          <dgm:bulletEnabled val="1"/>
        </dgm:presLayoutVars>
      </dgm:prSet>
      <dgm:spPr/>
    </dgm:pt>
    <dgm:pt modelId="{FCD23161-ECD0-4B84-B962-26A22A3195EA}" type="pres">
      <dgm:prSet presAssocID="{F217910A-9D06-46FD-979B-AB15F2F46D10}" presName="sibTrans" presStyleCnt="0"/>
      <dgm:spPr/>
    </dgm:pt>
    <dgm:pt modelId="{8C8DF0EA-699C-4E7E-A2DD-5F436A2DAF0F}" type="pres">
      <dgm:prSet presAssocID="{AD76D48E-15B9-4693-A6F2-7945BF6FFA5D}" presName="node" presStyleLbl="node1" presStyleIdx="1" presStyleCnt="4">
        <dgm:presLayoutVars>
          <dgm:bulletEnabled val="1"/>
        </dgm:presLayoutVars>
      </dgm:prSet>
      <dgm:spPr/>
    </dgm:pt>
    <dgm:pt modelId="{D98D0FC6-1410-4B19-9772-EFC28513BF48}" type="pres">
      <dgm:prSet presAssocID="{5AC6C77E-1B95-4DBE-A60C-DAA15AE5A669}" presName="sibTrans" presStyleCnt="0"/>
      <dgm:spPr/>
    </dgm:pt>
    <dgm:pt modelId="{8CD801E6-8D95-4200-8C7F-29D8EB553B49}" type="pres">
      <dgm:prSet presAssocID="{CE9CD247-2B43-438B-8E5A-E61A4D0C32ED}" presName="node" presStyleLbl="node1" presStyleIdx="2" presStyleCnt="4">
        <dgm:presLayoutVars>
          <dgm:bulletEnabled val="1"/>
        </dgm:presLayoutVars>
      </dgm:prSet>
      <dgm:spPr/>
    </dgm:pt>
    <dgm:pt modelId="{FC749707-395B-4D3C-A63C-9347D6413313}" type="pres">
      <dgm:prSet presAssocID="{5C5C3FA1-5B60-4BE0-A7CE-F2F1AE5CA3C9}" presName="sibTrans" presStyleCnt="0"/>
      <dgm:spPr/>
    </dgm:pt>
    <dgm:pt modelId="{B73A01C3-42D0-4805-88BC-BD8F6273717F}" type="pres">
      <dgm:prSet presAssocID="{5019C7B3-1F84-4AD1-A12D-95B4B1F157D9}" presName="node" presStyleLbl="node1" presStyleIdx="3" presStyleCnt="4">
        <dgm:presLayoutVars>
          <dgm:bulletEnabled val="1"/>
        </dgm:presLayoutVars>
      </dgm:prSet>
      <dgm:spPr/>
    </dgm:pt>
  </dgm:ptLst>
  <dgm:cxnLst>
    <dgm:cxn modelId="{64D03F01-0749-42FB-B522-3DD43212D1A4}" type="presOf" srcId="{98C3DFE4-DD59-45B4-8D1B-D7D25E143C3E}" destId="{D2838C7B-9BBA-42B6-BBF7-5FE8BC27127D}" srcOrd="0" destOrd="0" presId="urn:microsoft.com/office/officeart/2005/8/layout/default"/>
    <dgm:cxn modelId="{0DF7B904-D4C6-417F-9C30-83F3DACB6DB3}" srcId="{98C3DFE4-DD59-45B4-8D1B-D7D25E143C3E}" destId="{AD76D48E-15B9-4693-A6F2-7945BF6FFA5D}" srcOrd="1" destOrd="0" parTransId="{CEEFAB10-0F16-498B-9D94-2586537E44E0}" sibTransId="{5AC6C77E-1B95-4DBE-A60C-DAA15AE5A669}"/>
    <dgm:cxn modelId="{FC8BA21D-1B61-4C8F-8232-FA26FAE97332}" srcId="{98C3DFE4-DD59-45B4-8D1B-D7D25E143C3E}" destId="{5019C7B3-1F84-4AD1-A12D-95B4B1F157D9}" srcOrd="3" destOrd="0" parTransId="{BE68210F-FFFA-4D8F-823B-6D81B59AB0B8}" sibTransId="{E8AC5977-B9CA-4F96-B429-E2DDFA8418F8}"/>
    <dgm:cxn modelId="{9B206846-305C-4044-9493-96699A010BBB}" srcId="{98C3DFE4-DD59-45B4-8D1B-D7D25E143C3E}" destId="{CE9CD247-2B43-438B-8E5A-E61A4D0C32ED}" srcOrd="2" destOrd="0" parTransId="{4508F666-162A-4D15-AE34-1687D188AF5B}" sibTransId="{5C5C3FA1-5B60-4BE0-A7CE-F2F1AE5CA3C9}"/>
    <dgm:cxn modelId="{9BC90470-A4FE-400E-9A59-C1FB10B36570}" type="presOf" srcId="{CE9CD247-2B43-438B-8E5A-E61A4D0C32ED}" destId="{8CD801E6-8D95-4200-8C7F-29D8EB553B49}" srcOrd="0" destOrd="0" presId="urn:microsoft.com/office/officeart/2005/8/layout/default"/>
    <dgm:cxn modelId="{5785DA79-5525-4733-BD76-9E8686398EB9}" type="presOf" srcId="{AD76D48E-15B9-4693-A6F2-7945BF6FFA5D}" destId="{8C8DF0EA-699C-4E7E-A2DD-5F436A2DAF0F}" srcOrd="0" destOrd="0" presId="urn:microsoft.com/office/officeart/2005/8/layout/default"/>
    <dgm:cxn modelId="{F0395687-C134-4DFC-BDAA-D667D81906CE}" type="presOf" srcId="{5019C7B3-1F84-4AD1-A12D-95B4B1F157D9}" destId="{B73A01C3-42D0-4805-88BC-BD8F6273717F}" srcOrd="0" destOrd="0" presId="urn:microsoft.com/office/officeart/2005/8/layout/default"/>
    <dgm:cxn modelId="{0E5D55C9-6174-45DC-A78F-33D670A343CB}" type="presOf" srcId="{A2BB9A1D-4FEA-471D-A22E-890F9BDF9533}" destId="{67D2F7BD-78FB-43BC-83DC-8386B8622E2A}" srcOrd="0" destOrd="0" presId="urn:microsoft.com/office/officeart/2005/8/layout/default"/>
    <dgm:cxn modelId="{A185C6CB-54A6-43FA-A9CD-EB09C636DA03}" srcId="{98C3DFE4-DD59-45B4-8D1B-D7D25E143C3E}" destId="{A2BB9A1D-4FEA-471D-A22E-890F9BDF9533}" srcOrd="0" destOrd="0" parTransId="{E4690CB4-64CF-4062-A0AF-83660F464641}" sibTransId="{F217910A-9D06-46FD-979B-AB15F2F46D10}"/>
    <dgm:cxn modelId="{078152A9-6D3A-4DCF-845B-6D18355F6F26}" type="presParOf" srcId="{D2838C7B-9BBA-42B6-BBF7-5FE8BC27127D}" destId="{67D2F7BD-78FB-43BC-83DC-8386B8622E2A}" srcOrd="0" destOrd="0" presId="urn:microsoft.com/office/officeart/2005/8/layout/default"/>
    <dgm:cxn modelId="{55ACC12C-1318-475B-A889-EFBC4791900D}" type="presParOf" srcId="{D2838C7B-9BBA-42B6-BBF7-5FE8BC27127D}" destId="{FCD23161-ECD0-4B84-B962-26A22A3195EA}" srcOrd="1" destOrd="0" presId="urn:microsoft.com/office/officeart/2005/8/layout/default"/>
    <dgm:cxn modelId="{8320CB98-7ADD-4FCB-B65A-F4CD1756AD05}" type="presParOf" srcId="{D2838C7B-9BBA-42B6-BBF7-5FE8BC27127D}" destId="{8C8DF0EA-699C-4E7E-A2DD-5F436A2DAF0F}" srcOrd="2" destOrd="0" presId="urn:microsoft.com/office/officeart/2005/8/layout/default"/>
    <dgm:cxn modelId="{C026FEBF-5CE5-4085-B702-08BF798BFE1B}" type="presParOf" srcId="{D2838C7B-9BBA-42B6-BBF7-5FE8BC27127D}" destId="{D98D0FC6-1410-4B19-9772-EFC28513BF48}" srcOrd="3" destOrd="0" presId="urn:microsoft.com/office/officeart/2005/8/layout/default"/>
    <dgm:cxn modelId="{AAD213C5-47C2-4091-B3BC-942C4DFF48D7}" type="presParOf" srcId="{D2838C7B-9BBA-42B6-BBF7-5FE8BC27127D}" destId="{8CD801E6-8D95-4200-8C7F-29D8EB553B49}" srcOrd="4" destOrd="0" presId="urn:microsoft.com/office/officeart/2005/8/layout/default"/>
    <dgm:cxn modelId="{3681DAB7-95F1-478B-8F33-8A9611619F86}" type="presParOf" srcId="{D2838C7B-9BBA-42B6-BBF7-5FE8BC27127D}" destId="{FC749707-395B-4D3C-A63C-9347D6413313}" srcOrd="5" destOrd="0" presId="urn:microsoft.com/office/officeart/2005/8/layout/default"/>
    <dgm:cxn modelId="{086D6814-C847-4D98-BFFD-66CC0DDBE903}" type="presParOf" srcId="{D2838C7B-9BBA-42B6-BBF7-5FE8BC27127D}" destId="{B73A01C3-42D0-4805-88BC-BD8F6273717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26C819-3321-4B41-8723-363AD7930DD3}">
      <dsp:nvSpPr>
        <dsp:cNvPr id="0" name=""/>
        <dsp:cNvSpPr/>
      </dsp:nvSpPr>
      <dsp:spPr>
        <a:xfrm>
          <a:off x="3342" y="866112"/>
          <a:ext cx="2651398" cy="1590838"/>
        </a:xfrm>
        <a:prstGeom prst="rect">
          <a:avLst/>
        </a:prstGeom>
        <a:solidFill>
          <a:srgbClr val="F995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 dirty="0"/>
            <a:t>Joint design, ownership, management, &amp; resourcing key features</a:t>
          </a:r>
        </a:p>
      </dsp:txBody>
      <dsp:txXfrm>
        <a:off x="3342" y="866112"/>
        <a:ext cx="2651398" cy="1590838"/>
      </dsp:txXfrm>
    </dsp:sp>
    <dsp:sp modelId="{19F0B7DE-DDCF-4B78-9FCB-EA7A1035ACBE}">
      <dsp:nvSpPr>
        <dsp:cNvPr id="0" name=""/>
        <dsp:cNvSpPr/>
      </dsp:nvSpPr>
      <dsp:spPr>
        <a:xfrm>
          <a:off x="2919880" y="866112"/>
          <a:ext cx="2651398" cy="1590838"/>
        </a:xfrm>
        <a:prstGeom prst="rect">
          <a:avLst/>
        </a:prstGeom>
        <a:solidFill>
          <a:srgbClr val="F99540"/>
        </a:solidFill>
        <a:ln w="12700" cap="flat" cmpd="sng" algn="ctr">
          <a:solidFill>
            <a:srgbClr val="F9954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 dirty="0"/>
            <a:t>Based on strong political momentum</a:t>
          </a:r>
        </a:p>
      </dsp:txBody>
      <dsp:txXfrm>
        <a:off x="2919880" y="866112"/>
        <a:ext cx="2651398" cy="1590838"/>
      </dsp:txXfrm>
    </dsp:sp>
    <dsp:sp modelId="{8F39110E-25A1-4631-8FE0-A27158565F35}">
      <dsp:nvSpPr>
        <dsp:cNvPr id="0" name=""/>
        <dsp:cNvSpPr/>
      </dsp:nvSpPr>
      <dsp:spPr>
        <a:xfrm>
          <a:off x="5836417" y="866112"/>
          <a:ext cx="2651398" cy="1590838"/>
        </a:xfrm>
        <a:prstGeom prst="rect">
          <a:avLst/>
        </a:prstGeom>
        <a:solidFill>
          <a:srgbClr val="F99540"/>
        </a:solidFill>
        <a:ln w="12700" cap="flat" cmpd="sng" algn="ctr">
          <a:solidFill>
            <a:srgbClr val="F9954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 dirty="0"/>
            <a:t>New fuel from emerging policies &amp; funding</a:t>
          </a:r>
        </a:p>
      </dsp:txBody>
      <dsp:txXfrm>
        <a:off x="5836417" y="866112"/>
        <a:ext cx="2651398" cy="1590838"/>
      </dsp:txXfrm>
    </dsp:sp>
    <dsp:sp modelId="{5D0AA55C-BF51-4909-A91A-1DC76B9036BB}">
      <dsp:nvSpPr>
        <dsp:cNvPr id="0" name=""/>
        <dsp:cNvSpPr/>
      </dsp:nvSpPr>
      <dsp:spPr>
        <a:xfrm>
          <a:off x="8752955" y="866112"/>
          <a:ext cx="2651398" cy="1590838"/>
        </a:xfrm>
        <a:prstGeom prst="rect">
          <a:avLst/>
        </a:prstGeom>
        <a:solidFill>
          <a:srgbClr val="F99540"/>
        </a:solidFill>
        <a:ln w="12700" cap="flat" cmpd="sng" algn="ctr">
          <a:solidFill>
            <a:srgbClr val="F9954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 dirty="0"/>
            <a:t>Diverse &amp; rich landscape</a:t>
          </a:r>
        </a:p>
      </dsp:txBody>
      <dsp:txXfrm>
        <a:off x="8752955" y="866112"/>
        <a:ext cx="2651398" cy="15908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3F7E19-045C-46EE-8E54-C4B961802303}">
      <dsp:nvSpPr>
        <dsp:cNvPr id="0" name=""/>
        <dsp:cNvSpPr/>
      </dsp:nvSpPr>
      <dsp:spPr>
        <a:xfrm rot="5400000">
          <a:off x="3167619" y="126967"/>
          <a:ext cx="1947228" cy="1694088"/>
        </a:xfrm>
        <a:prstGeom prst="hexagon">
          <a:avLst>
            <a:gd name="adj" fmla="val 25000"/>
            <a:gd name="vf" fmla="val 115470"/>
          </a:avLst>
        </a:prstGeom>
        <a:solidFill>
          <a:srgbClr val="013684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Sustainable</a:t>
          </a:r>
        </a:p>
      </dsp:txBody>
      <dsp:txXfrm rot="-5400000">
        <a:off x="3558184" y="303840"/>
        <a:ext cx="1166098" cy="1340342"/>
      </dsp:txXfrm>
    </dsp:sp>
    <dsp:sp modelId="{266655EA-E4A5-4CC1-841C-D68C371A2FFE}">
      <dsp:nvSpPr>
        <dsp:cNvPr id="0" name=""/>
        <dsp:cNvSpPr/>
      </dsp:nvSpPr>
      <dsp:spPr>
        <a:xfrm>
          <a:off x="5039684" y="389842"/>
          <a:ext cx="2173106" cy="1168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Long-term</a:t>
          </a:r>
        </a:p>
      </dsp:txBody>
      <dsp:txXfrm>
        <a:off x="5039684" y="389842"/>
        <a:ext cx="2173106" cy="1168337"/>
      </dsp:txXfrm>
    </dsp:sp>
    <dsp:sp modelId="{CF6B66C0-07E1-40B1-AA1B-FF356BF4CE15}">
      <dsp:nvSpPr>
        <dsp:cNvPr id="0" name=""/>
        <dsp:cNvSpPr/>
      </dsp:nvSpPr>
      <dsp:spPr>
        <a:xfrm rot="5400000">
          <a:off x="1338003" y="126967"/>
          <a:ext cx="1947228" cy="1694088"/>
        </a:xfrm>
        <a:prstGeom prst="hexagon">
          <a:avLst>
            <a:gd name="adj" fmla="val 25000"/>
            <a:gd name="vf" fmla="val 115470"/>
          </a:avLst>
        </a:prstGeom>
        <a:solidFill>
          <a:srgbClr val="013684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i-FI" sz="3600" kern="1200"/>
        </a:p>
      </dsp:txBody>
      <dsp:txXfrm rot="-5400000">
        <a:off x="1728568" y="303840"/>
        <a:ext cx="1166098" cy="1340342"/>
      </dsp:txXfrm>
    </dsp:sp>
    <dsp:sp modelId="{B213DBDB-4D8C-4C6F-A798-35F3D3E205CE}">
      <dsp:nvSpPr>
        <dsp:cNvPr id="0" name=""/>
        <dsp:cNvSpPr/>
      </dsp:nvSpPr>
      <dsp:spPr>
        <a:xfrm rot="5400000">
          <a:off x="2249306" y="1779774"/>
          <a:ext cx="1947228" cy="1694088"/>
        </a:xfrm>
        <a:prstGeom prst="hexagon">
          <a:avLst>
            <a:gd name="adj" fmla="val 25000"/>
            <a:gd name="vf" fmla="val 115470"/>
          </a:avLst>
        </a:prstGeom>
        <a:solidFill>
          <a:srgbClr val="013684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Democratic</a:t>
          </a:r>
        </a:p>
      </dsp:txBody>
      <dsp:txXfrm rot="-5400000">
        <a:off x="2639871" y="1956647"/>
        <a:ext cx="1166098" cy="1340342"/>
      </dsp:txXfrm>
    </dsp:sp>
    <dsp:sp modelId="{68CDB25F-D399-4F20-A5EF-FB79FCF15E74}">
      <dsp:nvSpPr>
        <dsp:cNvPr id="0" name=""/>
        <dsp:cNvSpPr/>
      </dsp:nvSpPr>
      <dsp:spPr>
        <a:xfrm>
          <a:off x="202769" y="2042650"/>
          <a:ext cx="2103006" cy="1168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Responding to existing needs &amp; political priorities</a:t>
          </a:r>
        </a:p>
      </dsp:txBody>
      <dsp:txXfrm>
        <a:off x="202769" y="2042650"/>
        <a:ext cx="2103006" cy="1168337"/>
      </dsp:txXfrm>
    </dsp:sp>
    <dsp:sp modelId="{F8ED6ECC-65D3-45F8-8674-CDABECC669EA}">
      <dsp:nvSpPr>
        <dsp:cNvPr id="0" name=""/>
        <dsp:cNvSpPr/>
      </dsp:nvSpPr>
      <dsp:spPr>
        <a:xfrm rot="5400000">
          <a:off x="4078922" y="1779774"/>
          <a:ext cx="1947228" cy="1694088"/>
        </a:xfrm>
        <a:prstGeom prst="hexagon">
          <a:avLst>
            <a:gd name="adj" fmla="val 25000"/>
            <a:gd name="vf" fmla="val 115470"/>
          </a:avLst>
        </a:prstGeom>
        <a:solidFill>
          <a:srgbClr val="013684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i-FI" sz="3600" kern="1200"/>
        </a:p>
      </dsp:txBody>
      <dsp:txXfrm rot="-5400000">
        <a:off x="4469487" y="1956647"/>
        <a:ext cx="1166098" cy="1340342"/>
      </dsp:txXfrm>
    </dsp:sp>
    <dsp:sp modelId="{96E08AE0-7286-481E-8BB6-21B2B6225CEF}">
      <dsp:nvSpPr>
        <dsp:cNvPr id="0" name=""/>
        <dsp:cNvSpPr/>
      </dsp:nvSpPr>
      <dsp:spPr>
        <a:xfrm rot="5400000">
          <a:off x="3167619" y="3432582"/>
          <a:ext cx="1947228" cy="1694088"/>
        </a:xfrm>
        <a:prstGeom prst="hexagon">
          <a:avLst>
            <a:gd name="adj" fmla="val 25000"/>
            <a:gd name="vf" fmla="val 115470"/>
          </a:avLst>
        </a:prstGeom>
        <a:solidFill>
          <a:srgbClr val="013684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Inclusive</a:t>
          </a:r>
        </a:p>
      </dsp:txBody>
      <dsp:txXfrm rot="-5400000">
        <a:off x="3558184" y="3609455"/>
        <a:ext cx="1166098" cy="1340342"/>
      </dsp:txXfrm>
    </dsp:sp>
    <dsp:sp modelId="{0FA04230-522D-4325-9446-76900D76D337}">
      <dsp:nvSpPr>
        <dsp:cNvPr id="0" name=""/>
        <dsp:cNvSpPr/>
      </dsp:nvSpPr>
      <dsp:spPr>
        <a:xfrm>
          <a:off x="5039684" y="3695457"/>
          <a:ext cx="2173106" cy="1168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Including a diversity of stakeholders &amp; actors</a:t>
          </a:r>
        </a:p>
      </dsp:txBody>
      <dsp:txXfrm>
        <a:off x="5039684" y="3695457"/>
        <a:ext cx="2173106" cy="1168337"/>
      </dsp:txXfrm>
    </dsp:sp>
    <dsp:sp modelId="{4DA8D3BA-730A-41F4-A01C-D11810A78B49}">
      <dsp:nvSpPr>
        <dsp:cNvPr id="0" name=""/>
        <dsp:cNvSpPr/>
      </dsp:nvSpPr>
      <dsp:spPr>
        <a:xfrm rot="5400000">
          <a:off x="1338003" y="3432582"/>
          <a:ext cx="1947228" cy="1694088"/>
        </a:xfrm>
        <a:prstGeom prst="hexagon">
          <a:avLst>
            <a:gd name="adj" fmla="val 25000"/>
            <a:gd name="vf" fmla="val 115470"/>
          </a:avLst>
        </a:prstGeom>
        <a:solidFill>
          <a:srgbClr val="013684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i-FI" sz="3600" kern="1200"/>
        </a:p>
      </dsp:txBody>
      <dsp:txXfrm rot="-5400000">
        <a:off x="1728568" y="3609455"/>
        <a:ext cx="1166098" cy="13403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F5E91D-C76D-4A31-8BE9-E08A77E5DD69}">
      <dsp:nvSpPr>
        <dsp:cNvPr id="0" name=""/>
        <dsp:cNvSpPr/>
      </dsp:nvSpPr>
      <dsp:spPr>
        <a:xfrm>
          <a:off x="1781217" y="3203526"/>
          <a:ext cx="2083772" cy="1796575"/>
        </a:xfrm>
        <a:prstGeom prst="hexagon">
          <a:avLst>
            <a:gd name="adj" fmla="val 25000"/>
            <a:gd name="vf" fmla="val 115470"/>
          </a:avLst>
        </a:prstGeom>
        <a:solidFill>
          <a:srgbClr val="7DAC1E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6670" rIns="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noProof="0" dirty="0"/>
            <a:t>Impact on both continents</a:t>
          </a:r>
        </a:p>
      </dsp:txBody>
      <dsp:txXfrm>
        <a:off x="2104579" y="3482321"/>
        <a:ext cx="1437048" cy="1238985"/>
      </dsp:txXfrm>
    </dsp:sp>
    <dsp:sp modelId="{28D0A865-1A55-4B24-8E85-C95310A9E39B}">
      <dsp:nvSpPr>
        <dsp:cNvPr id="0" name=""/>
        <dsp:cNvSpPr/>
      </dsp:nvSpPr>
      <dsp:spPr>
        <a:xfrm>
          <a:off x="1835351" y="3996678"/>
          <a:ext cx="243971" cy="21027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E6A425-B763-460E-B3C1-0B82E386159E}">
      <dsp:nvSpPr>
        <dsp:cNvPr id="0" name=""/>
        <dsp:cNvSpPr/>
      </dsp:nvSpPr>
      <dsp:spPr>
        <a:xfrm>
          <a:off x="0" y="2238549"/>
          <a:ext cx="2083772" cy="179657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58E90A-8005-469D-8492-BA2B878EB0D1}">
      <dsp:nvSpPr>
        <dsp:cNvPr id="0" name=""/>
        <dsp:cNvSpPr/>
      </dsp:nvSpPr>
      <dsp:spPr>
        <a:xfrm>
          <a:off x="1418596" y="3797796"/>
          <a:ext cx="243971" cy="21027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53EB42-0B78-49A0-97FB-C091ECA4C0F8}">
      <dsp:nvSpPr>
        <dsp:cNvPr id="0" name=""/>
        <dsp:cNvSpPr/>
      </dsp:nvSpPr>
      <dsp:spPr>
        <a:xfrm>
          <a:off x="3556503" y="2217190"/>
          <a:ext cx="2083772" cy="1796575"/>
        </a:xfrm>
        <a:prstGeom prst="hexagon">
          <a:avLst>
            <a:gd name="adj" fmla="val 25000"/>
            <a:gd name="vf" fmla="val 115470"/>
          </a:avLst>
        </a:prstGeom>
        <a:solidFill>
          <a:srgbClr val="7DAC1E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6670" rIns="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noProof="0" dirty="0"/>
            <a:t>Guidance for policy makers</a:t>
          </a:r>
        </a:p>
      </dsp:txBody>
      <dsp:txXfrm>
        <a:off x="3879865" y="2495985"/>
        <a:ext cx="1437048" cy="1238985"/>
      </dsp:txXfrm>
    </dsp:sp>
    <dsp:sp modelId="{C3952CE8-BBB0-4137-BC6C-AEFA0CF9604E}">
      <dsp:nvSpPr>
        <dsp:cNvPr id="0" name=""/>
        <dsp:cNvSpPr/>
      </dsp:nvSpPr>
      <dsp:spPr>
        <a:xfrm>
          <a:off x="4981032" y="3774538"/>
          <a:ext cx="243971" cy="21027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FC6F7C-16BE-426B-9493-785CAD92A600}">
      <dsp:nvSpPr>
        <dsp:cNvPr id="0" name=""/>
        <dsp:cNvSpPr/>
      </dsp:nvSpPr>
      <dsp:spPr>
        <a:xfrm>
          <a:off x="5331788" y="3203526"/>
          <a:ext cx="2083772" cy="179657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96B4BB-12B3-47CE-9E9E-B831C9B73C2D}">
      <dsp:nvSpPr>
        <dsp:cNvPr id="0" name=""/>
        <dsp:cNvSpPr/>
      </dsp:nvSpPr>
      <dsp:spPr>
        <a:xfrm>
          <a:off x="5385921" y="3996678"/>
          <a:ext cx="243971" cy="21027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7D8BE-391F-412F-A026-E0F9D44EE1B0}">
      <dsp:nvSpPr>
        <dsp:cNvPr id="0" name=""/>
        <dsp:cNvSpPr/>
      </dsp:nvSpPr>
      <dsp:spPr>
        <a:xfrm>
          <a:off x="1781217" y="1235125"/>
          <a:ext cx="2083772" cy="1796575"/>
        </a:xfrm>
        <a:prstGeom prst="hexagon">
          <a:avLst>
            <a:gd name="adj" fmla="val 25000"/>
            <a:gd name="vf" fmla="val 115470"/>
          </a:avLst>
        </a:prstGeom>
        <a:solidFill>
          <a:srgbClr val="7DAC1E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6670" rIns="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noProof="0" dirty="0"/>
            <a:t>Creation of innovative funding mechanisms</a:t>
          </a:r>
        </a:p>
      </dsp:txBody>
      <dsp:txXfrm>
        <a:off x="2104579" y="1513920"/>
        <a:ext cx="1437048" cy="1238985"/>
      </dsp:txXfrm>
    </dsp:sp>
    <dsp:sp modelId="{FFE7DC7F-76DC-4D3C-BF89-705256195508}">
      <dsp:nvSpPr>
        <dsp:cNvPr id="0" name=""/>
        <dsp:cNvSpPr/>
      </dsp:nvSpPr>
      <dsp:spPr>
        <a:xfrm>
          <a:off x="3193882" y="1274047"/>
          <a:ext cx="243971" cy="21027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BA7AD6-56FB-40AF-8053-75E22BBC6EB8}">
      <dsp:nvSpPr>
        <dsp:cNvPr id="0" name=""/>
        <dsp:cNvSpPr/>
      </dsp:nvSpPr>
      <dsp:spPr>
        <a:xfrm>
          <a:off x="3556503" y="253535"/>
          <a:ext cx="2083772" cy="179657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51E73-6529-440A-B916-F613F7B1B3FC}">
      <dsp:nvSpPr>
        <dsp:cNvPr id="0" name=""/>
        <dsp:cNvSpPr/>
      </dsp:nvSpPr>
      <dsp:spPr>
        <a:xfrm>
          <a:off x="3618052" y="1042415"/>
          <a:ext cx="243971" cy="21027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8B8056-A301-431B-BD83-267FDDBE3F91}">
      <dsp:nvSpPr>
        <dsp:cNvPr id="0" name=""/>
        <dsp:cNvSpPr/>
      </dsp:nvSpPr>
      <dsp:spPr>
        <a:xfrm>
          <a:off x="880126" y="1773"/>
          <a:ext cx="2468150" cy="1480890"/>
        </a:xfrm>
        <a:prstGeom prst="rect">
          <a:avLst/>
        </a:prstGeom>
        <a:solidFill>
          <a:srgbClr val="F995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/>
            <a:t>Diversity is important in </a:t>
          </a:r>
          <a:r>
            <a:rPr lang="en-US" sz="1800" kern="1200" noProof="0" dirty="0" err="1"/>
            <a:t>multistakeholder</a:t>
          </a:r>
          <a:r>
            <a:rPr lang="en-US" sz="1800" kern="1200" noProof="0" dirty="0"/>
            <a:t> partnership</a:t>
          </a:r>
        </a:p>
      </dsp:txBody>
      <dsp:txXfrm>
        <a:off x="880126" y="1773"/>
        <a:ext cx="2468150" cy="1480890"/>
      </dsp:txXfrm>
    </dsp:sp>
    <dsp:sp modelId="{779E6A6A-45E3-4E6E-B91F-9BC16D41D828}">
      <dsp:nvSpPr>
        <dsp:cNvPr id="0" name=""/>
        <dsp:cNvSpPr/>
      </dsp:nvSpPr>
      <dsp:spPr>
        <a:xfrm>
          <a:off x="3595091" y="1773"/>
          <a:ext cx="2468150" cy="1480890"/>
        </a:xfrm>
        <a:prstGeom prst="rect">
          <a:avLst/>
        </a:prstGeom>
        <a:solidFill>
          <a:srgbClr val="F995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 err="1"/>
            <a:t>Multistakeholder</a:t>
          </a:r>
          <a:r>
            <a:rPr lang="en-US" sz="1800" kern="1200" noProof="0" dirty="0"/>
            <a:t> approaches encourage innovation and developing shared visions</a:t>
          </a:r>
        </a:p>
      </dsp:txBody>
      <dsp:txXfrm>
        <a:off x="3595091" y="1773"/>
        <a:ext cx="2468150" cy="1480890"/>
      </dsp:txXfrm>
    </dsp:sp>
    <dsp:sp modelId="{3010BD6E-8168-4166-8BF7-F57CC3A80ABF}">
      <dsp:nvSpPr>
        <dsp:cNvPr id="0" name=""/>
        <dsp:cNvSpPr/>
      </dsp:nvSpPr>
      <dsp:spPr>
        <a:xfrm>
          <a:off x="880126" y="1729478"/>
          <a:ext cx="2468150" cy="1480890"/>
        </a:xfrm>
        <a:prstGeom prst="rect">
          <a:avLst/>
        </a:prstGeom>
        <a:solidFill>
          <a:srgbClr val="F995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/>
            <a:t>Interactions between actors and at different levels support impact, relevance, and convergence of views</a:t>
          </a:r>
        </a:p>
      </dsp:txBody>
      <dsp:txXfrm>
        <a:off x="880126" y="1729478"/>
        <a:ext cx="2468150" cy="1480890"/>
      </dsp:txXfrm>
    </dsp:sp>
    <dsp:sp modelId="{E4F09A4B-591A-4E45-986F-75B6D2D0AE8A}">
      <dsp:nvSpPr>
        <dsp:cNvPr id="0" name=""/>
        <dsp:cNvSpPr/>
      </dsp:nvSpPr>
      <dsp:spPr>
        <a:xfrm>
          <a:off x="3595091" y="1729478"/>
          <a:ext cx="2468150" cy="1480890"/>
        </a:xfrm>
        <a:prstGeom prst="rect">
          <a:avLst/>
        </a:prstGeom>
        <a:solidFill>
          <a:srgbClr val="F995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 err="1"/>
            <a:t>Multistakeholder</a:t>
          </a:r>
          <a:r>
            <a:rPr lang="en-US" sz="1800" kern="1200" noProof="0" dirty="0"/>
            <a:t>, AU-EU partnerships need time to build trust</a:t>
          </a:r>
        </a:p>
      </dsp:txBody>
      <dsp:txXfrm>
        <a:off x="3595091" y="1729478"/>
        <a:ext cx="2468150" cy="1480890"/>
      </dsp:txXfrm>
    </dsp:sp>
    <dsp:sp modelId="{AA1E9B52-C8E0-4AF7-A3BB-8CBD2FA15FA8}">
      <dsp:nvSpPr>
        <dsp:cNvPr id="0" name=""/>
        <dsp:cNvSpPr/>
      </dsp:nvSpPr>
      <dsp:spPr>
        <a:xfrm>
          <a:off x="880126" y="3457183"/>
          <a:ext cx="2468150" cy="1480890"/>
        </a:xfrm>
        <a:prstGeom prst="rect">
          <a:avLst/>
        </a:prstGeom>
        <a:solidFill>
          <a:srgbClr val="F995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/>
            <a:t>Capacity to reflect and learn together is crucial</a:t>
          </a:r>
        </a:p>
      </dsp:txBody>
      <dsp:txXfrm>
        <a:off x="880126" y="3457183"/>
        <a:ext cx="2468150" cy="1480890"/>
      </dsp:txXfrm>
    </dsp:sp>
    <dsp:sp modelId="{E39CBE3B-F69E-49A5-8D23-4CB1111BDB1B}">
      <dsp:nvSpPr>
        <dsp:cNvPr id="0" name=""/>
        <dsp:cNvSpPr/>
      </dsp:nvSpPr>
      <dsp:spPr>
        <a:xfrm>
          <a:off x="3595091" y="3457183"/>
          <a:ext cx="2468150" cy="1480890"/>
        </a:xfrm>
        <a:prstGeom prst="rect">
          <a:avLst/>
        </a:prstGeom>
        <a:solidFill>
          <a:srgbClr val="F995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/>
            <a:t>Brokers in R&amp;I play a crucial, but underestimated role facilitating collaboration &amp; convergence</a:t>
          </a:r>
        </a:p>
      </dsp:txBody>
      <dsp:txXfrm>
        <a:off x="3595091" y="3457183"/>
        <a:ext cx="2468150" cy="148089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D2F7BD-78FB-43BC-83DC-8386B8622E2A}">
      <dsp:nvSpPr>
        <dsp:cNvPr id="0" name=""/>
        <dsp:cNvSpPr/>
      </dsp:nvSpPr>
      <dsp:spPr>
        <a:xfrm>
          <a:off x="735019" y="1906"/>
          <a:ext cx="3218097" cy="1930858"/>
        </a:xfrm>
        <a:prstGeom prst="rect">
          <a:avLst/>
        </a:prstGeom>
        <a:solidFill>
          <a:srgbClr val="0136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/>
            <a:t>Joint design, ownership, management &amp; resourcing</a:t>
          </a:r>
        </a:p>
      </dsp:txBody>
      <dsp:txXfrm>
        <a:off x="735019" y="1906"/>
        <a:ext cx="3218097" cy="1930858"/>
      </dsp:txXfrm>
    </dsp:sp>
    <dsp:sp modelId="{8C8DF0EA-699C-4E7E-A2DD-5F436A2DAF0F}">
      <dsp:nvSpPr>
        <dsp:cNvPr id="0" name=""/>
        <dsp:cNvSpPr/>
      </dsp:nvSpPr>
      <dsp:spPr>
        <a:xfrm>
          <a:off x="4274927" y="1906"/>
          <a:ext cx="3218097" cy="1930858"/>
        </a:xfrm>
        <a:prstGeom prst="rect">
          <a:avLst/>
        </a:prstGeom>
        <a:solidFill>
          <a:srgbClr val="F995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/>
            <a:t>Sustainable, democratic, inclusive</a:t>
          </a:r>
        </a:p>
      </dsp:txBody>
      <dsp:txXfrm>
        <a:off x="4274927" y="1906"/>
        <a:ext cx="3218097" cy="1930858"/>
      </dsp:txXfrm>
    </dsp:sp>
    <dsp:sp modelId="{8CD801E6-8D95-4200-8C7F-29D8EB553B49}">
      <dsp:nvSpPr>
        <dsp:cNvPr id="0" name=""/>
        <dsp:cNvSpPr/>
      </dsp:nvSpPr>
      <dsp:spPr>
        <a:xfrm>
          <a:off x="735019" y="2254574"/>
          <a:ext cx="3218097" cy="1930858"/>
        </a:xfrm>
        <a:prstGeom prst="rect">
          <a:avLst/>
        </a:prstGeom>
        <a:solidFill>
          <a:srgbClr val="7DAC1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/>
            <a:t>Impact, diversity, innovative</a:t>
          </a:r>
        </a:p>
      </dsp:txBody>
      <dsp:txXfrm>
        <a:off x="735019" y="2254574"/>
        <a:ext cx="3218097" cy="1930858"/>
      </dsp:txXfrm>
    </dsp:sp>
    <dsp:sp modelId="{B73A01C3-42D0-4805-88BC-BD8F6273717F}">
      <dsp:nvSpPr>
        <dsp:cNvPr id="0" name=""/>
        <dsp:cNvSpPr/>
      </dsp:nvSpPr>
      <dsp:spPr>
        <a:xfrm>
          <a:off x="4274927" y="2254574"/>
          <a:ext cx="3218097" cy="1930858"/>
        </a:xfrm>
        <a:prstGeom prst="rect">
          <a:avLst/>
        </a:prstGeom>
        <a:solidFill>
          <a:srgbClr val="0136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 err="1"/>
            <a:t>Multistakeholder</a:t>
          </a:r>
          <a:r>
            <a:rPr lang="en-GB" sz="3000" kern="1200" noProof="0" dirty="0"/>
            <a:t> partnerships &amp; interactions</a:t>
          </a:r>
        </a:p>
      </dsp:txBody>
      <dsp:txXfrm>
        <a:off x="4274927" y="2254574"/>
        <a:ext cx="3218097" cy="1930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91098-D1C0-4F29-A34B-0710D7C8E5C1}" type="datetimeFigureOut">
              <a:rPr lang="it-IT" smtClean="0"/>
              <a:t>29/06/2021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52F0F-A763-4CE7-9774-42033AAE67B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001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52F0F-A763-4CE7-9774-42033AAE67B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979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52F0F-A763-4CE7-9774-42033AAE67B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858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CFDC1F-ACE0-4973-A162-3EEEB66668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589C8E1-1CDB-485B-A7D6-D4E9AA216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12931E-FBEA-4B71-9741-8166FB2D1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286D2A2-F886-4049-BFBD-57BB1F86360F}"/>
              </a:ext>
            </a:extLst>
          </p:cNvPr>
          <p:cNvSpPr txBox="1">
            <a:spLocks/>
          </p:cNvSpPr>
          <p:nvPr userDrawn="1"/>
        </p:nvSpPr>
        <p:spPr>
          <a:xfrm>
            <a:off x="190499" y="6258616"/>
            <a:ext cx="5226890" cy="473074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defTabSz="914400"/>
            <a:r>
              <a:rPr lang="en-US" altLang="fr-FR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LEAP4FNSSSA ● 2</a:t>
            </a:r>
            <a:r>
              <a:rPr lang="en-US" altLang="fr-FR" baseline="30000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altLang="fr-FR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Dissemination Event ● June 29</a:t>
            </a:r>
            <a:r>
              <a:rPr lang="en-US" altLang="fr-FR" baseline="30000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altLang="fr-FR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2021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9E6C4F6-1E81-44BB-9898-01D7E9193C01}"/>
              </a:ext>
            </a:extLst>
          </p:cNvPr>
          <p:cNvSpPr txBox="1">
            <a:spLocks/>
          </p:cNvSpPr>
          <p:nvPr userDrawn="1"/>
        </p:nvSpPr>
        <p:spPr>
          <a:xfrm>
            <a:off x="7885618" y="6312591"/>
            <a:ext cx="581025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76883A-4478-4365-A98A-FF64FEEE8E36}" type="slidenum">
              <a:rPr lang="fr-FR" b="0" smtClean="0"/>
              <a:pPr/>
              <a:t>‹N›</a:t>
            </a:fld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3879460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195489-5DC8-4F9C-A66F-9B99CE129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32096FF-B74C-4D44-B70A-A2B0D788D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51B8858-4806-4FBD-BD48-0B7347863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FB32-420B-46E9-B075-B1DDF8FA67CA}" type="datetimeFigureOut">
              <a:rPr lang="it-IT" smtClean="0"/>
              <a:t>29/06/2021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4CA745-7E93-4600-95D5-7817AD05D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D899C5-1F70-4DBC-AA69-273EE003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9562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DD55EB9-888F-4567-BF01-AF4E625F2D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D143C2E-3548-4648-8EFD-5C575ACBA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D86E59-5D75-4A13-A3A1-495B98EBA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FB32-420B-46E9-B075-B1DDF8FA67CA}" type="datetimeFigureOut">
              <a:rPr lang="it-IT" smtClean="0"/>
              <a:t>29/06/2021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89365B-6FF1-42C8-A521-1EC777343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98A649-765A-44B5-984B-D74823468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648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9B15F5-9D18-48A6-A3BF-74CC5FCE3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4953"/>
            <a:ext cx="10515600" cy="1325563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9860A79-2BA2-40A5-98FC-B7B21ECB3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00549"/>
            <a:ext cx="10515600" cy="2876414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C7FE44D-DCA6-41BF-96F9-516D9F6AE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944291" cy="36512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569F65-9517-44C4-9F1D-6DD4CDCD6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526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2AA11D-590A-4A75-938B-6691C1378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DF74F88-8C63-4003-B99E-F1C0B6E98C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2052A55-ECF3-49E8-94E8-B8258028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FB32-420B-46E9-B075-B1DDF8FA67CA}" type="datetimeFigureOut">
              <a:rPr lang="it-IT" smtClean="0"/>
              <a:t>29/06/2021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0EF325-AAE0-401F-94A0-0A6FC3D2C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C9D005-8D29-4F9C-A4CB-190945E70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3811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88EC46-CB95-4559-AEBD-5596C1C87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3E4519-0B46-4A26-B8A7-2FAF9FB798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6135175-1294-4E11-9566-B02A30CB79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727A735-46CA-449A-8239-33507AD08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FB32-420B-46E9-B075-B1DDF8FA67CA}" type="datetimeFigureOut">
              <a:rPr lang="it-IT" smtClean="0"/>
              <a:t>29/06/2021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739DDF9-1D1A-4BFC-AAE8-0E187E8C1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DD04E0-A309-44F3-B564-F0126DD8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5393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847C60-6C74-4388-913B-3531A8978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A36DC70-4610-46FC-9AFB-439CD7C38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4E23FB4-2B83-42D4-996D-95953C74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EC996BC-9B5C-40B1-9523-39C793268B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5C5DB47-FD94-4E99-B604-485D73DDDB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9538D93-3B0C-4E81-9ADC-7AA83663A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FB32-420B-46E9-B075-B1DDF8FA67CA}" type="datetimeFigureOut">
              <a:rPr lang="it-IT" smtClean="0"/>
              <a:t>29/06/2021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80A155E-C60A-45F1-8EE5-C0C79F8FF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1BF9674-1BA9-4DDF-BB08-A2ED9E660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5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442E12-CE31-4CA5-927D-C3CDDC94B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16F3100-4DAF-4F58-83ED-628D4C839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FB32-420B-46E9-B075-B1DDF8FA67CA}" type="datetimeFigureOut">
              <a:rPr lang="it-IT" smtClean="0"/>
              <a:t>29/06/2021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FAB4FE5-20B1-4947-9109-2293E0A16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DC06058-1EC4-494C-9DF7-27E16C9EC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7374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87A35D5-1065-4825-9592-EEDB33469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FB32-420B-46E9-B075-B1DDF8FA67CA}" type="datetimeFigureOut">
              <a:rPr lang="it-IT" smtClean="0"/>
              <a:t>29/06/2021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39C9795-2880-4DD4-A804-09D127DC7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D73B45-F98D-444D-A910-6B360204B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99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B03132-6CFD-494F-94E5-F538340FC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4EBB97-CDA6-468A-AFA8-DE62866D2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BB933AE-244F-43DC-B08D-3FE84E85E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8F7B435-F9E5-4911-AE54-6D8750E5E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FB32-420B-46E9-B075-B1DDF8FA67CA}" type="datetimeFigureOut">
              <a:rPr lang="it-IT" smtClean="0"/>
              <a:t>29/06/2021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4BF851C-688B-4819-8B35-FE4F73A4F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C2D5C85-37F5-4D42-A936-6F1BB76C2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390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58A168-2371-4D73-9C0D-719CB4322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F8B49E3-104E-42B0-A127-FFE8F2E2D7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2BDC854-3520-41C8-85FB-4457664015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DD13966-CE95-4F31-8350-D7A76DE17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FB32-420B-46E9-B075-B1DDF8FA67CA}" type="datetimeFigureOut">
              <a:rPr lang="it-IT" smtClean="0"/>
              <a:t>29/06/2021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B6D726E-7797-47BA-9AB6-E8D185E35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EF2B42-180E-4958-8254-ADE6B25A0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7825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&#10;&#10;Descrizione generata automaticamente">
            <a:extLst>
              <a:ext uri="{FF2B5EF4-FFF2-40B4-BE49-F238E27FC236}">
                <a16:creationId xmlns:a16="http://schemas.microsoft.com/office/drawing/2014/main" id="{D871BE4E-D1E8-4882-BF65-3FBE195D60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43"/>
            <a:ext cx="12192000" cy="2027208"/>
          </a:xfrm>
          <a:prstGeom prst="rect">
            <a:avLst/>
          </a:prstGeom>
        </p:spPr>
      </p:pic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DC7502F-BCFD-49FC-AE5D-8F2B2A6A5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2FAF394-333D-4253-837D-4D94F4033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ED507E9-6DB1-4730-929D-93FB3A4FDF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FFB32-420B-46E9-B075-B1DDF8FA67CA}" type="datetimeFigureOut">
              <a:rPr lang="it-IT" smtClean="0"/>
              <a:t>29/06/2021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5FAFE4-33AE-4A5F-894E-7E404B42E9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7F9F9F5-5D74-4A2B-A868-DD50D29205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8E780-6A7E-49D3-A8D8-B1517D3A70C3}" type="slidenum">
              <a:rPr lang="it-IT" smtClean="0"/>
              <a:t>‹N›</a:t>
            </a:fld>
            <a:endParaRPr lang="it-IT"/>
          </a:p>
        </p:txBody>
      </p:sp>
      <p:pic>
        <p:nvPicPr>
          <p:cNvPr id="11" name="Picture 4" descr="D:\DATI [IAMB]\Istituto IAM\progettazione EU\H2020\Progetti in corso\LEAP4FNSSA\Dissemination_plan\Template LEAP4FNSSA\rollup_templates_DEF\LEAP4FNSSA_template_footer_3.png">
            <a:extLst>
              <a:ext uri="{FF2B5EF4-FFF2-40B4-BE49-F238E27FC236}">
                <a16:creationId xmlns:a16="http://schemas.microsoft.com/office/drawing/2014/main" id="{31536BEE-A1D6-45C5-98EE-671ABF06D9A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482" y="6305554"/>
            <a:ext cx="9144000" cy="53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91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0462F0-7683-48FD-A384-5A4EAC03C8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789920" cy="2387600"/>
          </a:xfrm>
        </p:spPr>
        <p:txBody>
          <a:bodyPr/>
          <a:lstStyle/>
          <a:p>
            <a:r>
              <a:rPr lang="it-IT" dirty="0"/>
              <a:t>The FNSSA Stakeholder Engagement Week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518482B-F7C6-4CAA-A1C8-7BE530B58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87599"/>
          </a:xfrm>
        </p:spPr>
        <p:txBody>
          <a:bodyPr>
            <a:normAutofit lnSpcReduction="10000"/>
          </a:bodyPr>
          <a:lstStyle/>
          <a:p>
            <a:r>
              <a:rPr lang="it-IT" sz="4000" dirty="0"/>
              <a:t>Feedback and Main Messages</a:t>
            </a:r>
          </a:p>
          <a:p>
            <a:endParaRPr lang="it-IT" dirty="0"/>
          </a:p>
          <a:p>
            <a:endParaRPr lang="it-IT" dirty="0"/>
          </a:p>
          <a:p>
            <a:pPr algn="r"/>
            <a:r>
              <a:rPr lang="it-IT" dirty="0"/>
              <a:t>Melissa Plath</a:t>
            </a:r>
          </a:p>
          <a:p>
            <a:pPr algn="r"/>
            <a:r>
              <a:rPr lang="it-IT" dirty="0"/>
              <a:t>On behalf of the FNSSA SEW Organizing Team</a:t>
            </a:r>
          </a:p>
        </p:txBody>
      </p:sp>
    </p:spTree>
    <p:extLst>
      <p:ext uri="{BB962C8B-B14F-4D97-AF65-F5344CB8AC3E}">
        <p14:creationId xmlns:p14="http://schemas.microsoft.com/office/powerpoint/2010/main" val="3626606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BCF3102-204B-422F-9E4C-D4AFBF7520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r>
              <a:rPr lang="fi-FI" dirty="0"/>
              <a:t>For </a:t>
            </a:r>
            <a:r>
              <a:rPr lang="fi-FI" dirty="0" err="1"/>
              <a:t>policies</a:t>
            </a:r>
            <a:endParaRPr lang="fi-FI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522BF37-8763-496C-80F9-3AF3B437B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rgbClr val="013684"/>
          </a:solidFill>
        </p:spPr>
        <p:txBody>
          <a:bodyPr anchor="ctr"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The Stakeholder Engagement Week contributes to preparations for the UN Food Systems Summit and the AU-EU Summit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The FNSSA Partnership supports emerging AU and EU policies, and will remain an important tool for science diplomacy in the future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1FFBCD9-E031-48F8-9F03-178F24824F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anchor="ctr"/>
          <a:lstStyle/>
          <a:p>
            <a:r>
              <a:rPr lang="fi-FI" dirty="0"/>
              <a:t>For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future</a:t>
            </a:r>
            <a:endParaRPr lang="fi-FI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11811C9-BAC2-40C5-BD48-87F9741193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solidFill>
            <a:srgbClr val="F99540"/>
          </a:solidFill>
        </p:spPr>
        <p:txBody>
          <a:bodyPr anchor="ctr"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Participants are interested in more and more diverse AU-EU R&amp;I collaborations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High level political support for the development of a bi-regional platform, based on the principles of the Partnership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Interest and engagement from the research and innovation communities, but efforts still need to be made to attract the private sector</a:t>
            </a:r>
          </a:p>
        </p:txBody>
      </p:sp>
    </p:spTree>
    <p:extLst>
      <p:ext uri="{BB962C8B-B14F-4D97-AF65-F5344CB8AC3E}">
        <p14:creationId xmlns:p14="http://schemas.microsoft.com/office/powerpoint/2010/main" val="2857022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8699E16C-B8EB-44B7-91F3-496D049B31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1375917"/>
              </p:ext>
            </p:extLst>
          </p:nvPr>
        </p:nvGraphicFramePr>
        <p:xfrm>
          <a:off x="4258647" y="1877560"/>
          <a:ext cx="8228045" cy="4187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itle 3">
            <a:extLst>
              <a:ext uri="{FF2B5EF4-FFF2-40B4-BE49-F238E27FC236}">
                <a16:creationId xmlns:a16="http://schemas.microsoft.com/office/drawing/2014/main" id="{47A8EB93-5971-4EFB-B6B2-6F90C3C15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36" y="1709738"/>
            <a:ext cx="10515600" cy="2852737"/>
          </a:xfrm>
        </p:spPr>
        <p:txBody>
          <a:bodyPr/>
          <a:lstStyle/>
          <a:p>
            <a:r>
              <a:rPr lang="fi-FI" dirty="0">
                <a:solidFill>
                  <a:srgbClr val="013684"/>
                </a:solidFill>
              </a:rPr>
              <a:t>In </a:t>
            </a:r>
            <a:r>
              <a:rPr lang="fi-FI" dirty="0" err="1">
                <a:solidFill>
                  <a:srgbClr val="013684"/>
                </a:solidFill>
              </a:rPr>
              <a:t>summary</a:t>
            </a:r>
            <a:endParaRPr lang="fi-FI" dirty="0">
              <a:solidFill>
                <a:srgbClr val="0136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441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043" y="2594367"/>
            <a:ext cx="2617175" cy="1395762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  <a:softEdge rad="31750"/>
          </a:effectLst>
        </p:spPr>
      </p:pic>
      <p:sp>
        <p:nvSpPr>
          <p:cNvPr id="10" name="Rectangle 9"/>
          <p:cNvSpPr/>
          <p:nvPr/>
        </p:nvSpPr>
        <p:spPr>
          <a:xfrm>
            <a:off x="1928791" y="1205716"/>
            <a:ext cx="8352928" cy="1036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6000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THANK YOU</a:t>
            </a:r>
            <a:endParaRPr lang="en-GB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331" y="2242155"/>
            <a:ext cx="2451459" cy="2060461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  <a:softEdge rad="31750"/>
          </a:effec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5215" y="3815507"/>
            <a:ext cx="2621138" cy="1765832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  <a:softEdge rad="31750"/>
          </a:effec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8673" y="4294672"/>
            <a:ext cx="3084116" cy="1654941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40681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4D2031-7E63-4A55-B35F-A140C31B0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>
                <a:solidFill>
                  <a:srgbClr val="013684"/>
                </a:solidFill>
              </a:rPr>
              <a:t>Snapshot</a:t>
            </a:r>
            <a:r>
              <a:rPr lang="fi-FI" dirty="0">
                <a:solidFill>
                  <a:srgbClr val="013684"/>
                </a:solidFill>
              </a:rPr>
              <a:t> of </a:t>
            </a:r>
            <a:r>
              <a:rPr lang="fi-FI" dirty="0" err="1">
                <a:solidFill>
                  <a:srgbClr val="013684"/>
                </a:solidFill>
              </a:rPr>
              <a:t>the</a:t>
            </a:r>
            <a:r>
              <a:rPr lang="fi-FI" dirty="0">
                <a:solidFill>
                  <a:srgbClr val="013684"/>
                </a:solidFill>
              </a:rPr>
              <a:t> </a:t>
            </a:r>
            <a:r>
              <a:rPr lang="fi-FI" dirty="0" err="1">
                <a:solidFill>
                  <a:srgbClr val="013684"/>
                </a:solidFill>
              </a:rPr>
              <a:t>week</a:t>
            </a:r>
            <a:endParaRPr lang="fi-FI" dirty="0">
              <a:solidFill>
                <a:srgbClr val="013684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CEDFCB-54CA-49DA-B633-43FD5ED9A6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46370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Daily calendar">
            <a:extLst>
              <a:ext uri="{FF2B5EF4-FFF2-40B4-BE49-F238E27FC236}">
                <a16:creationId xmlns:a16="http://schemas.microsoft.com/office/drawing/2014/main" id="{F0D6B1C4-D274-47FA-A71E-62DFE3F889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83405" y="2746666"/>
            <a:ext cx="1301646" cy="1301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6567CF3-B80C-4446-897A-751E47AFC478}"/>
              </a:ext>
            </a:extLst>
          </p:cNvPr>
          <p:cNvSpPr/>
          <p:nvPr/>
        </p:nvSpPr>
        <p:spPr>
          <a:xfrm>
            <a:off x="1636609" y="1418768"/>
            <a:ext cx="80823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9600" b="1" dirty="0">
                <a:solidFill>
                  <a:schemeClr val="accent6"/>
                </a:solidFill>
              </a:rPr>
              <a:t>5</a:t>
            </a:r>
            <a:endParaRPr lang="fi-FI" b="1" dirty="0">
              <a:solidFill>
                <a:schemeClr val="accent6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AA9E29-897E-46EE-9959-87B2D3E7F0CC}"/>
              </a:ext>
            </a:extLst>
          </p:cNvPr>
          <p:cNvSpPr/>
          <p:nvPr/>
        </p:nvSpPr>
        <p:spPr>
          <a:xfrm>
            <a:off x="705412" y="3967772"/>
            <a:ext cx="2670630" cy="2250149"/>
          </a:xfrm>
          <a:prstGeom prst="rect">
            <a:avLst/>
          </a:prstGeom>
          <a:solidFill>
            <a:srgbClr val="70AD47">
              <a:alpha val="36078"/>
            </a:srgb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47679A-B1D1-451D-893F-3F072864F754}"/>
              </a:ext>
            </a:extLst>
          </p:cNvPr>
          <p:cNvSpPr txBox="1"/>
          <p:nvPr/>
        </p:nvSpPr>
        <p:spPr>
          <a:xfrm>
            <a:off x="705412" y="4048312"/>
            <a:ext cx="2670630" cy="2403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00" dirty="0"/>
              <a:t>days of discussion on research and innovation cooperation between Africa and Europe in Food and Nutrition Security and Sustainable Agriculture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70A60E-4BFE-4200-817C-5063037EF5A3}"/>
              </a:ext>
            </a:extLst>
          </p:cNvPr>
          <p:cNvSpPr txBox="1"/>
          <p:nvPr/>
        </p:nvSpPr>
        <p:spPr>
          <a:xfrm>
            <a:off x="5213713" y="1449677"/>
            <a:ext cx="1476095" cy="1437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9600" b="1" spc="-300" dirty="0">
                <a:solidFill>
                  <a:srgbClr val="7DAC1E"/>
                </a:solidFill>
              </a:rPr>
              <a:t>17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78B9FB3-BFC6-4C88-BA46-C7316836D20B}"/>
              </a:ext>
            </a:extLst>
          </p:cNvPr>
          <p:cNvGrpSpPr/>
          <p:nvPr/>
        </p:nvGrpSpPr>
        <p:grpSpPr>
          <a:xfrm>
            <a:off x="4616445" y="3947396"/>
            <a:ext cx="2670630" cy="2270525"/>
            <a:chOff x="5728608" y="1754874"/>
            <a:chExt cx="2670630" cy="260823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3DA356-0D04-4803-951A-FBCDF8CB02B9}"/>
                </a:ext>
              </a:extLst>
            </p:cNvPr>
            <p:cNvSpPr/>
            <p:nvPr/>
          </p:nvSpPr>
          <p:spPr>
            <a:xfrm>
              <a:off x="5728608" y="1754874"/>
              <a:ext cx="2670630" cy="2608239"/>
            </a:xfrm>
            <a:prstGeom prst="rect">
              <a:avLst/>
            </a:prstGeom>
            <a:solidFill>
              <a:srgbClr val="70AD47">
                <a:alpha val="36078"/>
              </a:srgb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8C4D16-3E99-4389-88DE-F68015293BAE}"/>
                </a:ext>
              </a:extLst>
            </p:cNvPr>
            <p:cNvSpPr txBox="1"/>
            <p:nvPr/>
          </p:nvSpPr>
          <p:spPr>
            <a:xfrm>
              <a:off x="5728608" y="1938249"/>
              <a:ext cx="2670630" cy="2139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900" dirty="0"/>
                <a:t>sessions on topics such as innovation, </a:t>
              </a:r>
              <a:r>
                <a:rPr lang="en-GB" sz="1900" dirty="0" err="1"/>
                <a:t>multistakeholder</a:t>
              </a:r>
              <a:r>
                <a:rPr lang="en-GB" sz="1900" dirty="0"/>
                <a:t> partnerships,  knowledge sharing, impact, science-informed decision making, and more!</a:t>
              </a:r>
            </a:p>
          </p:txBody>
        </p:sp>
      </p:grpSp>
      <p:pic>
        <p:nvPicPr>
          <p:cNvPr id="15" name="Graphic 14" descr="Presentation with media">
            <a:extLst>
              <a:ext uri="{FF2B5EF4-FFF2-40B4-BE49-F238E27FC236}">
                <a16:creationId xmlns:a16="http://schemas.microsoft.com/office/drawing/2014/main" id="{5728713C-F58C-43FB-9024-65FD6AAE6C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00160" y="2753744"/>
            <a:ext cx="1303200" cy="11936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E27C4EA-D9E4-4042-B6BF-1C748E19FE56}"/>
              </a:ext>
            </a:extLst>
          </p:cNvPr>
          <p:cNvSpPr txBox="1"/>
          <p:nvPr/>
        </p:nvSpPr>
        <p:spPr>
          <a:xfrm>
            <a:off x="8448307" y="1418768"/>
            <a:ext cx="26706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9600" b="1" spc="-300" dirty="0">
                <a:solidFill>
                  <a:srgbClr val="7DAC1E"/>
                </a:solidFill>
              </a:rPr>
              <a:t>1398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699F396-BF75-4A58-981D-A771BF29358F}"/>
              </a:ext>
            </a:extLst>
          </p:cNvPr>
          <p:cNvGrpSpPr/>
          <p:nvPr/>
        </p:nvGrpSpPr>
        <p:grpSpPr>
          <a:xfrm>
            <a:off x="8527478" y="3947397"/>
            <a:ext cx="2670630" cy="2270524"/>
            <a:chOff x="5728610" y="1610661"/>
            <a:chExt cx="2670630" cy="275534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6C781A4-E1C3-414A-9368-C149AC88B724}"/>
                </a:ext>
              </a:extLst>
            </p:cNvPr>
            <p:cNvSpPr/>
            <p:nvPr/>
          </p:nvSpPr>
          <p:spPr>
            <a:xfrm>
              <a:off x="5728610" y="1610661"/>
              <a:ext cx="2670630" cy="2755341"/>
            </a:xfrm>
            <a:prstGeom prst="rect">
              <a:avLst/>
            </a:prstGeom>
            <a:solidFill>
              <a:srgbClr val="70AD47">
                <a:alpha val="36078"/>
              </a:srgb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789FE78-0526-4982-B875-3F7844C4C9A5}"/>
                </a:ext>
              </a:extLst>
            </p:cNvPr>
            <p:cNvSpPr txBox="1"/>
            <p:nvPr/>
          </p:nvSpPr>
          <p:spPr>
            <a:xfrm>
              <a:off x="5728610" y="2449474"/>
              <a:ext cx="2670630" cy="969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900" dirty="0"/>
                <a:t>participations from stakeholders in Africa and Europe</a:t>
              </a:r>
            </a:p>
          </p:txBody>
        </p:sp>
      </p:grpSp>
      <p:pic>
        <p:nvPicPr>
          <p:cNvPr id="21" name="Graphic 20" descr="Users">
            <a:extLst>
              <a:ext uri="{FF2B5EF4-FFF2-40B4-BE49-F238E27FC236}">
                <a16:creationId xmlns:a16="http://schemas.microsoft.com/office/drawing/2014/main" id="{BDEA0A0C-2628-40FE-A36A-DFCE978B75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32022" y="2698970"/>
            <a:ext cx="1303200" cy="13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666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4D2031-7E63-4A55-B35F-A140C31B0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13684"/>
                </a:solidFill>
              </a:rPr>
              <a:t>Key Messages from the FNSSA Stakeholder Engagement Week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CEDFCB-54CA-49DA-B633-43FD5ED9A6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16233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A61389-C60E-4439-A578-26547D8FE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152" y="1714953"/>
            <a:ext cx="11407696" cy="1714047"/>
          </a:xfrm>
        </p:spPr>
        <p:txBody>
          <a:bodyPr>
            <a:normAutofit/>
          </a:bodyPr>
          <a:lstStyle/>
          <a:p>
            <a:r>
              <a:rPr lang="en-GB" dirty="0"/>
              <a:t>The AU-EU R&amp;I Partnership in FNSSA is a model of cooperation between Africa and Europe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8D9E9B9-1C7F-4793-9263-FB3E3BECE5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6546521"/>
              </p:ext>
            </p:extLst>
          </p:nvPr>
        </p:nvGraphicFramePr>
        <p:xfrm>
          <a:off x="392152" y="2955073"/>
          <a:ext cx="11407696" cy="3323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3820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>
            <a:extLst>
              <a:ext uri="{FF2B5EF4-FFF2-40B4-BE49-F238E27FC236}">
                <a16:creationId xmlns:a16="http://schemas.microsoft.com/office/drawing/2014/main" id="{EF732883-4D50-4C1B-86DA-A53D40828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6630" y="1568573"/>
            <a:ext cx="4525536" cy="4875418"/>
          </a:xfrm>
        </p:spPr>
        <p:txBody>
          <a:bodyPr>
            <a:normAutofit/>
          </a:bodyPr>
          <a:lstStyle/>
          <a:p>
            <a:r>
              <a:rPr lang="en-GB" dirty="0"/>
              <a:t>A future platform for cooperation between the two regions should be</a:t>
            </a:r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B7CB9C95-F190-4141-A3A9-B39FE3160A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3571992"/>
              </p:ext>
            </p:extLst>
          </p:nvPr>
        </p:nvGraphicFramePr>
        <p:xfrm>
          <a:off x="0" y="1460811"/>
          <a:ext cx="7415561" cy="5253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73099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>
            <a:extLst>
              <a:ext uri="{FF2B5EF4-FFF2-40B4-BE49-F238E27FC236}">
                <a16:creationId xmlns:a16="http://schemas.microsoft.com/office/drawing/2014/main" id="{EF732883-4D50-4C1B-86DA-A53D40828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903" y="1571863"/>
            <a:ext cx="4525536" cy="4875418"/>
          </a:xfrm>
        </p:spPr>
        <p:txBody>
          <a:bodyPr>
            <a:normAutofit/>
          </a:bodyPr>
          <a:lstStyle/>
          <a:p>
            <a:r>
              <a:rPr lang="en-GB" dirty="0"/>
              <a:t>A future platform for cooperation between the two regions should promote</a:t>
            </a:r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B7CB9C95-F190-4141-A3A9-B39FE3160A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5056576"/>
              </p:ext>
            </p:extLst>
          </p:nvPr>
        </p:nvGraphicFramePr>
        <p:xfrm>
          <a:off x="4776439" y="1193643"/>
          <a:ext cx="7415561" cy="5253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9830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2804021-AF90-4B7A-BA3F-D4EFFD6729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2922347"/>
              </p:ext>
            </p:extLst>
          </p:nvPr>
        </p:nvGraphicFramePr>
        <p:xfrm>
          <a:off x="-532408" y="1743346"/>
          <a:ext cx="6943368" cy="4939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13B4C7DF-4BC8-4814-8941-F3ACD8CF7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714953"/>
            <a:ext cx="5703848" cy="4939847"/>
          </a:xfrm>
        </p:spPr>
        <p:txBody>
          <a:bodyPr>
            <a:normAutofit/>
          </a:bodyPr>
          <a:lstStyle/>
          <a:p>
            <a:r>
              <a:rPr lang="en-US" sz="4000" dirty="0" err="1"/>
              <a:t>Multistakeholder</a:t>
            </a:r>
            <a:r>
              <a:rPr lang="en-US" sz="4000" dirty="0"/>
              <a:t> partnerships are of paramount importance to ensure well-targeted and appropriate interventions and to maximize adoption and impact.</a:t>
            </a:r>
          </a:p>
        </p:txBody>
      </p:sp>
    </p:spTree>
    <p:extLst>
      <p:ext uri="{BB962C8B-B14F-4D97-AF65-F5344CB8AC3E}">
        <p14:creationId xmlns:p14="http://schemas.microsoft.com/office/powerpoint/2010/main" val="765717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4D2031-7E63-4A55-B35F-A140C31B0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13684"/>
                </a:solidFill>
              </a:rPr>
              <a:t>Feedback from the FNSSA Stakeholder Engagement Week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CEDFCB-54CA-49DA-B633-43FD5ED9A6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105476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395</Words>
  <Application>Microsoft Office PowerPoint</Application>
  <PresentationFormat>Widescreen</PresentationFormat>
  <Paragraphs>56</Paragraphs>
  <Slides>12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di Office</vt:lpstr>
      <vt:lpstr>The FNSSA Stakeholder Engagement Week</vt:lpstr>
      <vt:lpstr>Snapshot of the week</vt:lpstr>
      <vt:lpstr>Presentazione standard di PowerPoint</vt:lpstr>
      <vt:lpstr>Key Messages from the FNSSA Stakeholder Engagement Week</vt:lpstr>
      <vt:lpstr>The AU-EU R&amp;I Partnership in FNSSA is a model of cooperation between Africa and Europe</vt:lpstr>
      <vt:lpstr>A future platform for cooperation between the two regions should be</vt:lpstr>
      <vt:lpstr>A future platform for cooperation between the two regions should promote</vt:lpstr>
      <vt:lpstr>Multistakeholder partnerships are of paramount importance to ensure well-targeted and appropriate interventions and to maximize adoption and impact.</vt:lpstr>
      <vt:lpstr>Feedback from the FNSSA Stakeholder Engagement Week</vt:lpstr>
      <vt:lpstr>Presentazione standard di PowerPoint</vt:lpstr>
      <vt:lpstr>In summary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Carlo Sansiviero</dc:creator>
  <cp:lastModifiedBy>gaetano ladisa</cp:lastModifiedBy>
  <cp:revision>5</cp:revision>
  <dcterms:created xsi:type="dcterms:W3CDTF">2021-04-23T08:14:08Z</dcterms:created>
  <dcterms:modified xsi:type="dcterms:W3CDTF">2021-06-29T09:28:05Z</dcterms:modified>
</cp:coreProperties>
</file>