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63" r:id="rId2"/>
    <p:sldId id="273" r:id="rId3"/>
    <p:sldId id="266" r:id="rId4"/>
    <p:sldId id="267" r:id="rId5"/>
    <p:sldId id="270" r:id="rId6"/>
    <p:sldId id="281" r:id="rId7"/>
    <p:sldId id="274" r:id="rId8"/>
    <p:sldId id="282" r:id="rId9"/>
    <p:sldId id="283" r:id="rId10"/>
    <p:sldId id="284" r:id="rId11"/>
    <p:sldId id="269" r:id="rId12"/>
    <p:sldId id="279" r:id="rId13"/>
    <p:sldId id="280" r:id="rId14"/>
    <p:sldId id="28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39D476-9CDB-4E0A-AC32-F2AC70AEC4DE}" v="1" dt="2021-06-29T09:19:44.1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7478" autoAdjust="0"/>
  </p:normalViewPr>
  <p:slideViewPr>
    <p:cSldViewPr snapToGrid="0" showGuides="1">
      <p:cViewPr varScale="1">
        <p:scale>
          <a:sx n="71" d="100"/>
          <a:sy n="71" d="100"/>
        </p:scale>
        <p:origin x="1742"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etano ladisa" userId="64a4b8ba0aecfe69" providerId="LiveId" clId="{3339D476-9CDB-4E0A-AC32-F2AC70AEC4DE}"/>
    <pc:docChg chg="modSld">
      <pc:chgData name="gaetano ladisa" userId="64a4b8ba0aecfe69" providerId="LiveId" clId="{3339D476-9CDB-4E0A-AC32-F2AC70AEC4DE}" dt="2021-06-29T09:19:44.126" v="0"/>
      <pc:docMkLst>
        <pc:docMk/>
      </pc:docMkLst>
      <pc:sldChg chg="modSp">
        <pc:chgData name="gaetano ladisa" userId="64a4b8ba0aecfe69" providerId="LiveId" clId="{3339D476-9CDB-4E0A-AC32-F2AC70AEC4DE}" dt="2021-06-29T09:19:44.126" v="0"/>
        <pc:sldMkLst>
          <pc:docMk/>
          <pc:sldMk cId="3067384091" sldId="279"/>
        </pc:sldMkLst>
        <pc:graphicFrameChg chg="mod">
          <ac:chgData name="gaetano ladisa" userId="64a4b8ba0aecfe69" providerId="LiveId" clId="{3339D476-9CDB-4E0A-AC32-F2AC70AEC4DE}" dt="2021-06-29T09:19:44.126" v="0"/>
          <ac:graphicFrameMkLst>
            <pc:docMk/>
            <pc:sldMk cId="3067384091" sldId="279"/>
            <ac:graphicFrameMk id="2" creationId="{00000000-0000-0000-0000-000000000000}"/>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1D0A63-DBC8-4270-80B6-9ADD204284E0}" type="doc">
      <dgm:prSet loTypeId="urn:microsoft.com/office/officeart/2008/layout/VerticalCircleList" loCatId="list" qsTypeId="urn:microsoft.com/office/officeart/2005/8/quickstyle/simple1" qsCatId="simple" csTypeId="urn:microsoft.com/office/officeart/2005/8/colors/accent6_5" csCatId="accent6" phldr="1"/>
      <dgm:spPr/>
      <dgm:t>
        <a:bodyPr/>
        <a:lstStyle/>
        <a:p>
          <a:endParaRPr lang="en-US"/>
        </a:p>
      </dgm:t>
    </dgm:pt>
    <dgm:pt modelId="{1986DF6E-C66A-4971-A3F1-79F01A83F0FF}">
      <dgm:prSet phldrT="[Text]"/>
      <dgm:spPr/>
      <dgm:t>
        <a:bodyPr/>
        <a:lstStyle/>
        <a:p>
          <a:r>
            <a:rPr lang="en-US" b="1" dirty="0"/>
            <a:t>In order to establish a sustainable Platform as described in the FNSSA Roadmap, synergies and coherence between stakeholders must be augmented.</a:t>
          </a:r>
          <a:endParaRPr lang="en-US" dirty="0"/>
        </a:p>
      </dgm:t>
    </dgm:pt>
    <dgm:pt modelId="{4BDA6EE6-DA0C-4BFD-980B-F4D954415709}" type="parTrans" cxnId="{F980CE66-8822-44C0-B1CF-52F457D45B6F}">
      <dgm:prSet/>
      <dgm:spPr/>
      <dgm:t>
        <a:bodyPr/>
        <a:lstStyle/>
        <a:p>
          <a:endParaRPr lang="en-US"/>
        </a:p>
      </dgm:t>
    </dgm:pt>
    <dgm:pt modelId="{9D1D5099-F6AA-46B7-A4AC-2FF4D0B92F82}" type="sibTrans" cxnId="{F980CE66-8822-44C0-B1CF-52F457D45B6F}">
      <dgm:prSet/>
      <dgm:spPr/>
      <dgm:t>
        <a:bodyPr/>
        <a:lstStyle/>
        <a:p>
          <a:endParaRPr lang="en-US"/>
        </a:p>
      </dgm:t>
    </dgm:pt>
    <dgm:pt modelId="{FB8C3970-62BA-40C3-9277-5BD44F72BEB1}">
      <dgm:prSet/>
      <dgm:spPr/>
      <dgm:t>
        <a:bodyPr/>
        <a:lstStyle/>
        <a:p>
          <a:r>
            <a:rPr lang="en-US" b="1" dirty="0"/>
            <a:t>Establishing a network and a collaboration mechanism between diverse stakeholders from two continents demands tailoring the FNSSA partnership to identify the intersections between all the needs, and focus on how the various strengths can be connected to create synergies.</a:t>
          </a:r>
        </a:p>
      </dgm:t>
    </dgm:pt>
    <dgm:pt modelId="{E5F3F66C-74DE-4CCF-B5D5-CCA7FFAB5EAB}" type="parTrans" cxnId="{115DAF0C-E929-4EC1-9C0B-69D0263B7EBB}">
      <dgm:prSet/>
      <dgm:spPr/>
      <dgm:t>
        <a:bodyPr/>
        <a:lstStyle/>
        <a:p>
          <a:endParaRPr lang="en-US"/>
        </a:p>
      </dgm:t>
    </dgm:pt>
    <dgm:pt modelId="{F9069C7D-E9C6-47C4-9B88-135C18E0C61F}" type="sibTrans" cxnId="{115DAF0C-E929-4EC1-9C0B-69D0263B7EBB}">
      <dgm:prSet/>
      <dgm:spPr/>
      <dgm:t>
        <a:bodyPr/>
        <a:lstStyle/>
        <a:p>
          <a:endParaRPr lang="en-US"/>
        </a:p>
      </dgm:t>
    </dgm:pt>
    <dgm:pt modelId="{49CEF8A8-6C0B-41BC-9B55-27A4EE5CF9C4}" type="pres">
      <dgm:prSet presAssocID="{331D0A63-DBC8-4270-80B6-9ADD204284E0}" presName="Name0" presStyleCnt="0">
        <dgm:presLayoutVars>
          <dgm:dir/>
        </dgm:presLayoutVars>
      </dgm:prSet>
      <dgm:spPr/>
    </dgm:pt>
    <dgm:pt modelId="{7783F93B-8D66-4137-AA3D-07DB88CF8E0B}" type="pres">
      <dgm:prSet presAssocID="{1986DF6E-C66A-4971-A3F1-79F01A83F0FF}" presName="noChildren" presStyleCnt="0"/>
      <dgm:spPr/>
    </dgm:pt>
    <dgm:pt modelId="{1911802F-A5E7-4F29-8613-F88A72E9C8C1}" type="pres">
      <dgm:prSet presAssocID="{1986DF6E-C66A-4971-A3F1-79F01A83F0FF}" presName="gap" presStyleCnt="0"/>
      <dgm:spPr/>
    </dgm:pt>
    <dgm:pt modelId="{F334C53D-A271-49AF-BA86-012842C32792}" type="pres">
      <dgm:prSet presAssocID="{1986DF6E-C66A-4971-A3F1-79F01A83F0FF}" presName="medCircle2" presStyleLbl="vennNode1" presStyleIdx="0" presStyleCnt="2" custScaleX="57392" custScaleY="57392" custLinFactNeighborY="-8632"/>
      <dgm:spPr/>
    </dgm:pt>
    <dgm:pt modelId="{11CB1F88-ED22-41CA-84FA-F0DB65AE034C}" type="pres">
      <dgm:prSet presAssocID="{1986DF6E-C66A-4971-A3F1-79F01A83F0FF}" presName="txLvlOnly1" presStyleLbl="revTx" presStyleIdx="0" presStyleCnt="2"/>
      <dgm:spPr/>
    </dgm:pt>
    <dgm:pt modelId="{D19F8287-5CE8-4982-AA7B-20BE4B9080D0}" type="pres">
      <dgm:prSet presAssocID="{FB8C3970-62BA-40C3-9277-5BD44F72BEB1}" presName="noChildren" presStyleCnt="0"/>
      <dgm:spPr/>
    </dgm:pt>
    <dgm:pt modelId="{24385B31-7AE2-43E6-9C06-D159165A7521}" type="pres">
      <dgm:prSet presAssocID="{FB8C3970-62BA-40C3-9277-5BD44F72BEB1}" presName="gap" presStyleCnt="0"/>
      <dgm:spPr/>
    </dgm:pt>
    <dgm:pt modelId="{53296AFF-2D9E-4622-AECB-2E40A734730F}" type="pres">
      <dgm:prSet presAssocID="{FB8C3970-62BA-40C3-9277-5BD44F72BEB1}" presName="medCircle2" presStyleLbl="vennNode1" presStyleIdx="1" presStyleCnt="2" custScaleX="57392" custScaleY="57392" custLinFactNeighborY="-12948"/>
      <dgm:spPr/>
    </dgm:pt>
    <dgm:pt modelId="{FA9D494C-7F47-444F-BF5E-C474AC867523}" type="pres">
      <dgm:prSet presAssocID="{FB8C3970-62BA-40C3-9277-5BD44F72BEB1}" presName="txLvlOnly1" presStyleLbl="revTx" presStyleIdx="1" presStyleCnt="2"/>
      <dgm:spPr/>
    </dgm:pt>
  </dgm:ptLst>
  <dgm:cxnLst>
    <dgm:cxn modelId="{115DAF0C-E929-4EC1-9C0B-69D0263B7EBB}" srcId="{331D0A63-DBC8-4270-80B6-9ADD204284E0}" destId="{FB8C3970-62BA-40C3-9277-5BD44F72BEB1}" srcOrd="1" destOrd="0" parTransId="{E5F3F66C-74DE-4CCF-B5D5-CCA7FFAB5EAB}" sibTransId="{F9069C7D-E9C6-47C4-9B88-135C18E0C61F}"/>
    <dgm:cxn modelId="{FAFA5D3D-4C3E-4728-80B5-8C9B19FCE1CF}" type="presOf" srcId="{1986DF6E-C66A-4971-A3F1-79F01A83F0FF}" destId="{11CB1F88-ED22-41CA-84FA-F0DB65AE034C}" srcOrd="0" destOrd="0" presId="urn:microsoft.com/office/officeart/2008/layout/VerticalCircleList"/>
    <dgm:cxn modelId="{F980CE66-8822-44C0-B1CF-52F457D45B6F}" srcId="{331D0A63-DBC8-4270-80B6-9ADD204284E0}" destId="{1986DF6E-C66A-4971-A3F1-79F01A83F0FF}" srcOrd="0" destOrd="0" parTransId="{4BDA6EE6-DA0C-4BFD-980B-F4D954415709}" sibTransId="{9D1D5099-F6AA-46B7-A4AC-2FF4D0B92F82}"/>
    <dgm:cxn modelId="{53C4D5E9-F1DD-408A-8AA4-C9872F303807}" type="presOf" srcId="{FB8C3970-62BA-40C3-9277-5BD44F72BEB1}" destId="{FA9D494C-7F47-444F-BF5E-C474AC867523}" srcOrd="0" destOrd="0" presId="urn:microsoft.com/office/officeart/2008/layout/VerticalCircleList"/>
    <dgm:cxn modelId="{E69C15FC-F9A5-492F-94E4-29BE3075E7DB}" type="presOf" srcId="{331D0A63-DBC8-4270-80B6-9ADD204284E0}" destId="{49CEF8A8-6C0B-41BC-9B55-27A4EE5CF9C4}" srcOrd="0" destOrd="0" presId="urn:microsoft.com/office/officeart/2008/layout/VerticalCircleList"/>
    <dgm:cxn modelId="{0D9A01EA-A6F7-4832-A0F5-F1258EA40557}" type="presParOf" srcId="{49CEF8A8-6C0B-41BC-9B55-27A4EE5CF9C4}" destId="{7783F93B-8D66-4137-AA3D-07DB88CF8E0B}" srcOrd="0" destOrd="0" presId="urn:microsoft.com/office/officeart/2008/layout/VerticalCircleList"/>
    <dgm:cxn modelId="{646D58E5-8D15-48C5-8DD4-7B7E25360EC7}" type="presParOf" srcId="{7783F93B-8D66-4137-AA3D-07DB88CF8E0B}" destId="{1911802F-A5E7-4F29-8613-F88A72E9C8C1}" srcOrd="0" destOrd="0" presId="urn:microsoft.com/office/officeart/2008/layout/VerticalCircleList"/>
    <dgm:cxn modelId="{2839737A-BB45-4A58-A701-BB34E0D52590}" type="presParOf" srcId="{7783F93B-8D66-4137-AA3D-07DB88CF8E0B}" destId="{F334C53D-A271-49AF-BA86-012842C32792}" srcOrd="1" destOrd="0" presId="urn:microsoft.com/office/officeart/2008/layout/VerticalCircleList"/>
    <dgm:cxn modelId="{8384B438-2D1B-4DA0-989C-F5F225FC7BF0}" type="presParOf" srcId="{7783F93B-8D66-4137-AA3D-07DB88CF8E0B}" destId="{11CB1F88-ED22-41CA-84FA-F0DB65AE034C}" srcOrd="2" destOrd="0" presId="urn:microsoft.com/office/officeart/2008/layout/VerticalCircleList"/>
    <dgm:cxn modelId="{94C658D3-C6D2-4E83-9E5B-5FA6D3280249}" type="presParOf" srcId="{49CEF8A8-6C0B-41BC-9B55-27A4EE5CF9C4}" destId="{D19F8287-5CE8-4982-AA7B-20BE4B9080D0}" srcOrd="1" destOrd="0" presId="urn:microsoft.com/office/officeart/2008/layout/VerticalCircleList"/>
    <dgm:cxn modelId="{EDB3A445-5648-4B52-9830-42763A9B7ACC}" type="presParOf" srcId="{D19F8287-5CE8-4982-AA7B-20BE4B9080D0}" destId="{24385B31-7AE2-43E6-9C06-D159165A7521}" srcOrd="0" destOrd="0" presId="urn:microsoft.com/office/officeart/2008/layout/VerticalCircleList"/>
    <dgm:cxn modelId="{DBAE1185-F3C7-46F6-950F-0145E28B6C89}" type="presParOf" srcId="{D19F8287-5CE8-4982-AA7B-20BE4B9080D0}" destId="{53296AFF-2D9E-4622-AECB-2E40A734730F}" srcOrd="1" destOrd="0" presId="urn:microsoft.com/office/officeart/2008/layout/VerticalCircleList"/>
    <dgm:cxn modelId="{C4F673D3-6B66-49FE-A1B6-633BFA86F853}" type="presParOf" srcId="{D19F8287-5CE8-4982-AA7B-20BE4B9080D0}" destId="{FA9D494C-7F47-444F-BF5E-C474AC867523}"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733852-69EB-4CA9-9296-3230A98782C8}" type="doc">
      <dgm:prSet loTypeId="urn:microsoft.com/office/officeart/2005/8/layout/hList1" loCatId="list" qsTypeId="urn:microsoft.com/office/officeart/2005/8/quickstyle/simple1" qsCatId="simple" csTypeId="urn:microsoft.com/office/officeart/2005/8/colors/accent5_2" csCatId="accent5" phldr="1"/>
      <dgm:spPr/>
      <dgm:t>
        <a:bodyPr/>
        <a:lstStyle/>
        <a:p>
          <a:endParaRPr lang="en-US"/>
        </a:p>
      </dgm:t>
    </dgm:pt>
    <dgm:pt modelId="{5B9BCC2C-30CA-4156-92A0-5189502AF0B5}">
      <dgm:prSet phldrT="[Text]"/>
      <dgm:spPr>
        <a:solidFill>
          <a:schemeClr val="accent6"/>
        </a:solidFill>
        <a:ln>
          <a:noFill/>
        </a:ln>
      </dgm:spPr>
      <dgm:t>
        <a:bodyPr/>
        <a:lstStyle/>
        <a:p>
          <a:r>
            <a:rPr lang="en-US" b="1" dirty="0"/>
            <a:t>Stakeholder Involvement</a:t>
          </a:r>
        </a:p>
      </dgm:t>
    </dgm:pt>
    <dgm:pt modelId="{8D9B6E42-658A-4762-9DD1-870F6756902F}" type="parTrans" cxnId="{60E44506-2D36-47B7-A793-B297EA499D59}">
      <dgm:prSet/>
      <dgm:spPr/>
      <dgm:t>
        <a:bodyPr/>
        <a:lstStyle/>
        <a:p>
          <a:endParaRPr lang="en-US"/>
        </a:p>
      </dgm:t>
    </dgm:pt>
    <dgm:pt modelId="{C7BB422E-E2B8-4163-8F2E-974615A417DC}" type="sibTrans" cxnId="{60E44506-2D36-47B7-A793-B297EA499D59}">
      <dgm:prSet/>
      <dgm:spPr/>
      <dgm:t>
        <a:bodyPr/>
        <a:lstStyle/>
        <a:p>
          <a:endParaRPr lang="en-US"/>
        </a:p>
      </dgm:t>
    </dgm:pt>
    <dgm:pt modelId="{B233131C-C68D-4341-8C49-E5BCC1F8992E}">
      <dgm:prSet phldrT="[Text]"/>
      <dgm:spPr>
        <a:solidFill>
          <a:schemeClr val="bg1">
            <a:lumMod val="95000"/>
            <a:alpha val="90000"/>
          </a:schemeClr>
        </a:solidFill>
      </dgm:spPr>
      <dgm:t>
        <a:bodyPr/>
        <a:lstStyle/>
        <a:p>
          <a:r>
            <a:rPr lang="en-US" dirty="0"/>
            <a:t>Role of entrepreneurs in fostering Knowledge</a:t>
          </a:r>
        </a:p>
      </dgm:t>
    </dgm:pt>
    <dgm:pt modelId="{24DFE567-DA5D-407C-A9E1-01726905C74A}" type="parTrans" cxnId="{40924C47-47EB-457D-AAF3-FFD058E37E75}">
      <dgm:prSet/>
      <dgm:spPr/>
      <dgm:t>
        <a:bodyPr/>
        <a:lstStyle/>
        <a:p>
          <a:endParaRPr lang="en-US"/>
        </a:p>
      </dgm:t>
    </dgm:pt>
    <dgm:pt modelId="{7673A795-D7D8-4E2A-9C95-5E20C9C9B4D2}" type="sibTrans" cxnId="{40924C47-47EB-457D-AAF3-FFD058E37E75}">
      <dgm:prSet/>
      <dgm:spPr/>
      <dgm:t>
        <a:bodyPr/>
        <a:lstStyle/>
        <a:p>
          <a:endParaRPr lang="en-US"/>
        </a:p>
      </dgm:t>
    </dgm:pt>
    <dgm:pt modelId="{0612F678-D35C-4B45-8773-DCE85D5B07BC}">
      <dgm:prSet phldrT="[Text]"/>
      <dgm:spPr>
        <a:solidFill>
          <a:schemeClr val="accent6"/>
        </a:solidFill>
        <a:ln>
          <a:noFill/>
        </a:ln>
      </dgm:spPr>
      <dgm:t>
        <a:bodyPr/>
        <a:lstStyle/>
        <a:p>
          <a:r>
            <a:rPr lang="en-US" b="1" dirty="0"/>
            <a:t>Governance Framework for the FNSSA Partnership</a:t>
          </a:r>
        </a:p>
      </dgm:t>
    </dgm:pt>
    <dgm:pt modelId="{A68D9309-9E4D-486B-A527-01C05EBEA9BC}" type="parTrans" cxnId="{065536D3-9A19-49DF-B16F-70E2A22169CA}">
      <dgm:prSet/>
      <dgm:spPr/>
      <dgm:t>
        <a:bodyPr/>
        <a:lstStyle/>
        <a:p>
          <a:endParaRPr lang="en-US"/>
        </a:p>
      </dgm:t>
    </dgm:pt>
    <dgm:pt modelId="{2450D4C8-3C44-421E-81C3-9B7A482B1E1F}" type="sibTrans" cxnId="{065536D3-9A19-49DF-B16F-70E2A22169CA}">
      <dgm:prSet/>
      <dgm:spPr/>
      <dgm:t>
        <a:bodyPr/>
        <a:lstStyle/>
        <a:p>
          <a:endParaRPr lang="en-US"/>
        </a:p>
      </dgm:t>
    </dgm:pt>
    <dgm:pt modelId="{953CB145-F1E3-445F-B116-831AA3A53FE7}">
      <dgm:prSet phldrT="[Text]"/>
      <dgm:spPr>
        <a:solidFill>
          <a:schemeClr val="bg1">
            <a:lumMod val="95000"/>
            <a:alpha val="90000"/>
          </a:schemeClr>
        </a:solidFill>
      </dgm:spPr>
      <dgm:t>
        <a:bodyPr/>
        <a:lstStyle/>
        <a:p>
          <a:r>
            <a:rPr lang="en-US" dirty="0"/>
            <a:t>Based on enhancing public-private partnership</a:t>
          </a:r>
        </a:p>
      </dgm:t>
    </dgm:pt>
    <dgm:pt modelId="{00156240-8A85-4999-9359-53FA225EB785}" type="parTrans" cxnId="{C977B9EB-59FF-4CC7-A81F-E1EE1F9A7366}">
      <dgm:prSet/>
      <dgm:spPr/>
      <dgm:t>
        <a:bodyPr/>
        <a:lstStyle/>
        <a:p>
          <a:endParaRPr lang="en-US"/>
        </a:p>
      </dgm:t>
    </dgm:pt>
    <dgm:pt modelId="{13BBB12C-62B4-4290-9BEA-44971F769284}" type="sibTrans" cxnId="{C977B9EB-59FF-4CC7-A81F-E1EE1F9A7366}">
      <dgm:prSet/>
      <dgm:spPr/>
      <dgm:t>
        <a:bodyPr/>
        <a:lstStyle/>
        <a:p>
          <a:endParaRPr lang="en-US"/>
        </a:p>
      </dgm:t>
    </dgm:pt>
    <dgm:pt modelId="{1FB4E080-A716-4347-B0B4-5631A9B346D5}">
      <dgm:prSet phldrT="[Text]"/>
      <dgm:spPr>
        <a:solidFill>
          <a:schemeClr val="accent6"/>
        </a:solidFill>
        <a:ln>
          <a:noFill/>
        </a:ln>
      </dgm:spPr>
      <dgm:t>
        <a:bodyPr/>
        <a:lstStyle/>
        <a:p>
          <a:r>
            <a:rPr lang="en-US" b="1" dirty="0"/>
            <a:t>Communication &amp; Functional Contributions</a:t>
          </a:r>
        </a:p>
      </dgm:t>
    </dgm:pt>
    <dgm:pt modelId="{8789CD0A-7EA0-4501-9508-01393F81CC31}" type="parTrans" cxnId="{F525D41B-E932-41DE-AC30-40CBB7454237}">
      <dgm:prSet/>
      <dgm:spPr/>
      <dgm:t>
        <a:bodyPr/>
        <a:lstStyle/>
        <a:p>
          <a:endParaRPr lang="en-US"/>
        </a:p>
      </dgm:t>
    </dgm:pt>
    <dgm:pt modelId="{478497CA-1D56-46F6-BFA7-32341E35F052}" type="sibTrans" cxnId="{F525D41B-E932-41DE-AC30-40CBB7454237}">
      <dgm:prSet/>
      <dgm:spPr/>
      <dgm:t>
        <a:bodyPr/>
        <a:lstStyle/>
        <a:p>
          <a:endParaRPr lang="en-US"/>
        </a:p>
      </dgm:t>
    </dgm:pt>
    <dgm:pt modelId="{899EFB4B-47C9-45FB-890A-BF7D76F0594B}">
      <dgm:prSet phldrT="[Text]"/>
      <dgm:spPr>
        <a:solidFill>
          <a:schemeClr val="bg1">
            <a:lumMod val="95000"/>
            <a:alpha val="90000"/>
          </a:schemeClr>
        </a:solidFill>
      </dgm:spPr>
      <dgm:t>
        <a:bodyPr/>
        <a:lstStyle/>
        <a:p>
          <a:r>
            <a:rPr lang="en-US" dirty="0"/>
            <a:t>Creating database /platform of </a:t>
          </a:r>
          <a:r>
            <a:rPr lang="en-US" dirty="0" err="1"/>
            <a:t>Agri</a:t>
          </a:r>
          <a:r>
            <a:rPr lang="en-US" dirty="0"/>
            <a:t>-contents</a:t>
          </a:r>
        </a:p>
      </dgm:t>
    </dgm:pt>
    <dgm:pt modelId="{4BBCA642-7B91-438D-B8CA-30051DAE897B}" type="parTrans" cxnId="{113B9261-BA86-4D31-8EDF-C1F8FAF5F370}">
      <dgm:prSet/>
      <dgm:spPr/>
      <dgm:t>
        <a:bodyPr/>
        <a:lstStyle/>
        <a:p>
          <a:endParaRPr lang="en-US"/>
        </a:p>
      </dgm:t>
    </dgm:pt>
    <dgm:pt modelId="{A3584ABF-AA3A-46C9-AC15-553B2B562F95}" type="sibTrans" cxnId="{113B9261-BA86-4D31-8EDF-C1F8FAF5F370}">
      <dgm:prSet/>
      <dgm:spPr/>
      <dgm:t>
        <a:bodyPr/>
        <a:lstStyle/>
        <a:p>
          <a:endParaRPr lang="en-US"/>
        </a:p>
      </dgm:t>
    </dgm:pt>
    <dgm:pt modelId="{EB4FBE35-74BB-467E-A9F3-FA35A6217798}">
      <dgm:prSet phldrT="[Text]"/>
      <dgm:spPr>
        <a:solidFill>
          <a:schemeClr val="bg1">
            <a:lumMod val="95000"/>
            <a:alpha val="90000"/>
          </a:schemeClr>
        </a:solidFill>
      </dgm:spPr>
      <dgm:t>
        <a:bodyPr/>
        <a:lstStyle/>
        <a:p>
          <a:r>
            <a:rPr lang="en-US" dirty="0"/>
            <a:t>opportunities at regional level, such as Scaling up of agro-production across value chain, access to data, equipment and inputs, Market access and funding </a:t>
          </a:r>
        </a:p>
      </dgm:t>
    </dgm:pt>
    <dgm:pt modelId="{008A1761-1465-4EFA-988E-DBF46EBFBA56}" type="parTrans" cxnId="{8A9C2904-BA39-46A0-8537-AB8676F70494}">
      <dgm:prSet/>
      <dgm:spPr/>
      <dgm:t>
        <a:bodyPr/>
        <a:lstStyle/>
        <a:p>
          <a:endParaRPr lang="en-US"/>
        </a:p>
      </dgm:t>
    </dgm:pt>
    <dgm:pt modelId="{46420BB9-D14A-4F11-9F24-B2EDF6714649}" type="sibTrans" cxnId="{8A9C2904-BA39-46A0-8537-AB8676F70494}">
      <dgm:prSet/>
      <dgm:spPr/>
      <dgm:t>
        <a:bodyPr/>
        <a:lstStyle/>
        <a:p>
          <a:endParaRPr lang="en-US"/>
        </a:p>
      </dgm:t>
    </dgm:pt>
    <dgm:pt modelId="{7D849078-F983-44C3-BC69-FBCD595D8BB3}">
      <dgm:prSet phldrT="[Text]"/>
      <dgm:spPr>
        <a:solidFill>
          <a:schemeClr val="bg1">
            <a:lumMod val="95000"/>
            <a:alpha val="90000"/>
          </a:schemeClr>
        </a:solidFill>
      </dgm:spPr>
      <dgm:t>
        <a:bodyPr/>
        <a:lstStyle/>
        <a:p>
          <a:r>
            <a:rPr lang="en-US" dirty="0"/>
            <a:t>Establishing farmers’ cooperatives</a:t>
          </a:r>
        </a:p>
      </dgm:t>
    </dgm:pt>
    <dgm:pt modelId="{047331DB-A238-43F0-A4AC-D4C5BCF05D37}" type="parTrans" cxnId="{FBB6EF7A-952E-4DBD-9591-8807C3CFAC7D}">
      <dgm:prSet/>
      <dgm:spPr/>
      <dgm:t>
        <a:bodyPr/>
        <a:lstStyle/>
        <a:p>
          <a:endParaRPr lang="en-US"/>
        </a:p>
      </dgm:t>
    </dgm:pt>
    <dgm:pt modelId="{86E16634-B75A-4EE6-8503-84DEEAF2B99D}" type="sibTrans" cxnId="{FBB6EF7A-952E-4DBD-9591-8807C3CFAC7D}">
      <dgm:prSet/>
      <dgm:spPr/>
      <dgm:t>
        <a:bodyPr/>
        <a:lstStyle/>
        <a:p>
          <a:endParaRPr lang="en-US"/>
        </a:p>
      </dgm:t>
    </dgm:pt>
    <dgm:pt modelId="{25485000-0638-49E3-8900-3AF4F0D94DEE}">
      <dgm:prSet phldrT="[Text]"/>
      <dgm:spPr>
        <a:solidFill>
          <a:schemeClr val="bg1">
            <a:lumMod val="95000"/>
            <a:alpha val="90000"/>
          </a:schemeClr>
        </a:solidFill>
      </dgm:spPr>
      <dgm:t>
        <a:bodyPr/>
        <a:lstStyle/>
        <a:p>
          <a:r>
            <a:rPr lang="en-US" dirty="0"/>
            <a:t>Capacity building, training &amp; skill transfer.</a:t>
          </a:r>
        </a:p>
      </dgm:t>
    </dgm:pt>
    <dgm:pt modelId="{80F5E93E-2968-4310-954C-4AF1871B6836}" type="parTrans" cxnId="{A3B9F420-1CE9-4C6B-BD9E-13CCDF80ECE2}">
      <dgm:prSet/>
      <dgm:spPr/>
      <dgm:t>
        <a:bodyPr/>
        <a:lstStyle/>
        <a:p>
          <a:endParaRPr lang="en-US"/>
        </a:p>
      </dgm:t>
    </dgm:pt>
    <dgm:pt modelId="{E7F30A5A-B536-4000-95FC-678CA4C3C48A}" type="sibTrans" cxnId="{A3B9F420-1CE9-4C6B-BD9E-13CCDF80ECE2}">
      <dgm:prSet/>
      <dgm:spPr/>
      <dgm:t>
        <a:bodyPr/>
        <a:lstStyle/>
        <a:p>
          <a:endParaRPr lang="en-US"/>
        </a:p>
      </dgm:t>
    </dgm:pt>
    <dgm:pt modelId="{AE08D422-4648-411A-BD81-BD8384919BFD}">
      <dgm:prSet phldrT="[Text]"/>
      <dgm:spPr>
        <a:solidFill>
          <a:schemeClr val="bg1">
            <a:lumMod val="95000"/>
            <a:alpha val="90000"/>
          </a:schemeClr>
        </a:solidFill>
      </dgm:spPr>
      <dgm:t>
        <a:bodyPr/>
        <a:lstStyle/>
        <a:p>
          <a:r>
            <a:rPr lang="en-US" dirty="0"/>
            <a:t>Strengthening collaboration between actors across the value chain</a:t>
          </a:r>
        </a:p>
      </dgm:t>
    </dgm:pt>
    <dgm:pt modelId="{EC9683A5-F45D-4693-B8ED-24A9D44B835F}" type="parTrans" cxnId="{B565BC64-9DC9-4525-BE6C-1C3539475A13}">
      <dgm:prSet/>
      <dgm:spPr/>
      <dgm:t>
        <a:bodyPr/>
        <a:lstStyle/>
        <a:p>
          <a:endParaRPr lang="en-US"/>
        </a:p>
      </dgm:t>
    </dgm:pt>
    <dgm:pt modelId="{84206B9A-DBC4-4B61-8806-346A195EA59E}" type="sibTrans" cxnId="{B565BC64-9DC9-4525-BE6C-1C3539475A13}">
      <dgm:prSet/>
      <dgm:spPr/>
      <dgm:t>
        <a:bodyPr/>
        <a:lstStyle/>
        <a:p>
          <a:endParaRPr lang="en-US"/>
        </a:p>
      </dgm:t>
    </dgm:pt>
    <dgm:pt modelId="{9697FCDD-8CEC-4915-9E7F-918B23E89332}">
      <dgm:prSet phldrT="[Text]"/>
      <dgm:spPr>
        <a:solidFill>
          <a:schemeClr val="bg1">
            <a:lumMod val="95000"/>
            <a:alpha val="90000"/>
          </a:schemeClr>
        </a:solidFill>
      </dgm:spPr>
      <dgm:t>
        <a:bodyPr/>
        <a:lstStyle/>
        <a:p>
          <a:r>
            <a:rPr lang="en-US" dirty="0"/>
            <a:t>Innovation Hubs as engines of change.</a:t>
          </a:r>
        </a:p>
      </dgm:t>
    </dgm:pt>
    <dgm:pt modelId="{97FA1FA6-A53A-4BA8-BDBF-0047F5E014D6}" type="parTrans" cxnId="{0BFED271-310A-4722-A905-5A465BD76A46}">
      <dgm:prSet/>
      <dgm:spPr/>
      <dgm:t>
        <a:bodyPr/>
        <a:lstStyle/>
        <a:p>
          <a:endParaRPr lang="en-US"/>
        </a:p>
      </dgm:t>
    </dgm:pt>
    <dgm:pt modelId="{2A0C845C-7C25-4A99-98BD-03C2EF51198D}" type="sibTrans" cxnId="{0BFED271-310A-4722-A905-5A465BD76A46}">
      <dgm:prSet/>
      <dgm:spPr/>
      <dgm:t>
        <a:bodyPr/>
        <a:lstStyle/>
        <a:p>
          <a:endParaRPr lang="en-US"/>
        </a:p>
      </dgm:t>
    </dgm:pt>
    <dgm:pt modelId="{FD9FD490-998F-49CB-892C-2899036314AB}" type="pres">
      <dgm:prSet presAssocID="{74733852-69EB-4CA9-9296-3230A98782C8}" presName="Name0" presStyleCnt="0">
        <dgm:presLayoutVars>
          <dgm:dir/>
          <dgm:animLvl val="lvl"/>
          <dgm:resizeHandles val="exact"/>
        </dgm:presLayoutVars>
      </dgm:prSet>
      <dgm:spPr/>
    </dgm:pt>
    <dgm:pt modelId="{16FC8028-AAD8-473F-B578-42EDDEAE80DC}" type="pres">
      <dgm:prSet presAssocID="{5B9BCC2C-30CA-4156-92A0-5189502AF0B5}" presName="composite" presStyleCnt="0"/>
      <dgm:spPr/>
    </dgm:pt>
    <dgm:pt modelId="{31C5177D-A6F2-45B9-B58F-C104C2E5F90E}" type="pres">
      <dgm:prSet presAssocID="{5B9BCC2C-30CA-4156-92A0-5189502AF0B5}" presName="parTx" presStyleLbl="alignNode1" presStyleIdx="0" presStyleCnt="3">
        <dgm:presLayoutVars>
          <dgm:chMax val="0"/>
          <dgm:chPref val="0"/>
          <dgm:bulletEnabled val="1"/>
        </dgm:presLayoutVars>
      </dgm:prSet>
      <dgm:spPr/>
    </dgm:pt>
    <dgm:pt modelId="{D16F1B74-41F5-47E9-9572-8A0ACD723BF2}" type="pres">
      <dgm:prSet presAssocID="{5B9BCC2C-30CA-4156-92A0-5189502AF0B5}" presName="desTx" presStyleLbl="alignAccFollowNode1" presStyleIdx="0" presStyleCnt="3">
        <dgm:presLayoutVars>
          <dgm:bulletEnabled val="1"/>
        </dgm:presLayoutVars>
      </dgm:prSet>
      <dgm:spPr/>
    </dgm:pt>
    <dgm:pt modelId="{539381A9-D44A-42C9-8B5F-A5A814EEB326}" type="pres">
      <dgm:prSet presAssocID="{C7BB422E-E2B8-4163-8F2E-974615A417DC}" presName="space" presStyleCnt="0"/>
      <dgm:spPr/>
    </dgm:pt>
    <dgm:pt modelId="{D41A1A40-997D-46DB-B0C0-142EE2CB57B8}" type="pres">
      <dgm:prSet presAssocID="{0612F678-D35C-4B45-8773-DCE85D5B07BC}" presName="composite" presStyleCnt="0"/>
      <dgm:spPr/>
    </dgm:pt>
    <dgm:pt modelId="{A1A2F426-0FD8-47E8-A2D8-E0CA1BDC33A4}" type="pres">
      <dgm:prSet presAssocID="{0612F678-D35C-4B45-8773-DCE85D5B07BC}" presName="parTx" presStyleLbl="alignNode1" presStyleIdx="1" presStyleCnt="3">
        <dgm:presLayoutVars>
          <dgm:chMax val="0"/>
          <dgm:chPref val="0"/>
          <dgm:bulletEnabled val="1"/>
        </dgm:presLayoutVars>
      </dgm:prSet>
      <dgm:spPr/>
    </dgm:pt>
    <dgm:pt modelId="{D6071B11-8398-45AE-8EF3-A60DCD33E382}" type="pres">
      <dgm:prSet presAssocID="{0612F678-D35C-4B45-8773-DCE85D5B07BC}" presName="desTx" presStyleLbl="alignAccFollowNode1" presStyleIdx="1" presStyleCnt="3">
        <dgm:presLayoutVars>
          <dgm:bulletEnabled val="1"/>
        </dgm:presLayoutVars>
      </dgm:prSet>
      <dgm:spPr/>
    </dgm:pt>
    <dgm:pt modelId="{DDDDF442-7F78-4225-80AF-602109B10352}" type="pres">
      <dgm:prSet presAssocID="{2450D4C8-3C44-421E-81C3-9B7A482B1E1F}" presName="space" presStyleCnt="0"/>
      <dgm:spPr/>
    </dgm:pt>
    <dgm:pt modelId="{6FEDAF53-56E6-405F-A074-7C96372C3C3F}" type="pres">
      <dgm:prSet presAssocID="{1FB4E080-A716-4347-B0B4-5631A9B346D5}" presName="composite" presStyleCnt="0"/>
      <dgm:spPr/>
    </dgm:pt>
    <dgm:pt modelId="{338E498D-44B4-4BE0-92FA-359865ABB4AD}" type="pres">
      <dgm:prSet presAssocID="{1FB4E080-A716-4347-B0B4-5631A9B346D5}" presName="parTx" presStyleLbl="alignNode1" presStyleIdx="2" presStyleCnt="3">
        <dgm:presLayoutVars>
          <dgm:chMax val="0"/>
          <dgm:chPref val="0"/>
          <dgm:bulletEnabled val="1"/>
        </dgm:presLayoutVars>
      </dgm:prSet>
      <dgm:spPr/>
    </dgm:pt>
    <dgm:pt modelId="{BAD6B646-FFA5-4442-9FD9-7899D0A371A9}" type="pres">
      <dgm:prSet presAssocID="{1FB4E080-A716-4347-B0B4-5631A9B346D5}" presName="desTx" presStyleLbl="alignAccFollowNode1" presStyleIdx="2" presStyleCnt="3">
        <dgm:presLayoutVars>
          <dgm:bulletEnabled val="1"/>
        </dgm:presLayoutVars>
      </dgm:prSet>
      <dgm:spPr/>
    </dgm:pt>
  </dgm:ptLst>
  <dgm:cxnLst>
    <dgm:cxn modelId="{8A9C2904-BA39-46A0-8537-AB8676F70494}" srcId="{1FB4E080-A716-4347-B0B4-5631A9B346D5}" destId="{EB4FBE35-74BB-467E-A9F3-FA35A6217798}" srcOrd="1" destOrd="0" parTransId="{008A1761-1465-4EFA-988E-DBF46EBFBA56}" sibTransId="{46420BB9-D14A-4F11-9F24-B2EDF6714649}"/>
    <dgm:cxn modelId="{60E44506-2D36-47B7-A793-B297EA499D59}" srcId="{74733852-69EB-4CA9-9296-3230A98782C8}" destId="{5B9BCC2C-30CA-4156-92A0-5189502AF0B5}" srcOrd="0" destOrd="0" parTransId="{8D9B6E42-658A-4762-9DD1-870F6756902F}" sibTransId="{C7BB422E-E2B8-4163-8F2E-974615A417DC}"/>
    <dgm:cxn modelId="{F525D41B-E932-41DE-AC30-40CBB7454237}" srcId="{74733852-69EB-4CA9-9296-3230A98782C8}" destId="{1FB4E080-A716-4347-B0B4-5631A9B346D5}" srcOrd="2" destOrd="0" parTransId="{8789CD0A-7EA0-4501-9508-01393F81CC31}" sibTransId="{478497CA-1D56-46F6-BFA7-32341E35F052}"/>
    <dgm:cxn modelId="{67E2D81F-13BA-4E02-A4BD-B34B2D1F586D}" type="presOf" srcId="{74733852-69EB-4CA9-9296-3230A98782C8}" destId="{FD9FD490-998F-49CB-892C-2899036314AB}" srcOrd="0" destOrd="0" presId="urn:microsoft.com/office/officeart/2005/8/layout/hList1"/>
    <dgm:cxn modelId="{9EAABD20-E2BD-4C11-A71F-8E514B4A1E5A}" type="presOf" srcId="{AE08D422-4648-411A-BD81-BD8384919BFD}" destId="{D6071B11-8398-45AE-8EF3-A60DCD33E382}" srcOrd="0" destOrd="1" presId="urn:microsoft.com/office/officeart/2005/8/layout/hList1"/>
    <dgm:cxn modelId="{A3B9F420-1CE9-4C6B-BD9E-13CCDF80ECE2}" srcId="{5B9BCC2C-30CA-4156-92A0-5189502AF0B5}" destId="{25485000-0638-49E3-8900-3AF4F0D94DEE}" srcOrd="2" destOrd="0" parTransId="{80F5E93E-2968-4310-954C-4AF1871B6836}" sibTransId="{E7F30A5A-B536-4000-95FC-678CA4C3C48A}"/>
    <dgm:cxn modelId="{54A36328-75F1-4802-B01C-47A30391201E}" type="presOf" srcId="{25485000-0638-49E3-8900-3AF4F0D94DEE}" destId="{D16F1B74-41F5-47E9-9572-8A0ACD723BF2}" srcOrd="0" destOrd="2" presId="urn:microsoft.com/office/officeart/2005/8/layout/hList1"/>
    <dgm:cxn modelId="{36D3BC35-D44E-447F-88E3-D98D28A45087}" type="presOf" srcId="{B233131C-C68D-4341-8C49-E5BCC1F8992E}" destId="{D16F1B74-41F5-47E9-9572-8A0ACD723BF2}" srcOrd="0" destOrd="0" presId="urn:microsoft.com/office/officeart/2005/8/layout/hList1"/>
    <dgm:cxn modelId="{7C6C6A3C-6302-4899-A804-3702EB8BAEE0}" type="presOf" srcId="{953CB145-F1E3-445F-B116-831AA3A53FE7}" destId="{D6071B11-8398-45AE-8EF3-A60DCD33E382}" srcOrd="0" destOrd="0" presId="urn:microsoft.com/office/officeart/2005/8/layout/hList1"/>
    <dgm:cxn modelId="{113B9261-BA86-4D31-8EDF-C1F8FAF5F370}" srcId="{1FB4E080-A716-4347-B0B4-5631A9B346D5}" destId="{899EFB4B-47C9-45FB-890A-BF7D76F0594B}" srcOrd="0" destOrd="0" parTransId="{4BBCA642-7B91-438D-B8CA-30051DAE897B}" sibTransId="{A3584ABF-AA3A-46C9-AC15-553B2B562F95}"/>
    <dgm:cxn modelId="{C677C842-49D1-458D-A5FF-4DD1CDF5E8C0}" type="presOf" srcId="{1FB4E080-A716-4347-B0B4-5631A9B346D5}" destId="{338E498D-44B4-4BE0-92FA-359865ABB4AD}" srcOrd="0" destOrd="0" presId="urn:microsoft.com/office/officeart/2005/8/layout/hList1"/>
    <dgm:cxn modelId="{02420343-A2A5-4A76-AC77-17806D6B4889}" type="presOf" srcId="{9697FCDD-8CEC-4915-9E7F-918B23E89332}" destId="{D6071B11-8398-45AE-8EF3-A60DCD33E382}" srcOrd="0" destOrd="2" presId="urn:microsoft.com/office/officeart/2005/8/layout/hList1"/>
    <dgm:cxn modelId="{B565BC64-9DC9-4525-BE6C-1C3539475A13}" srcId="{0612F678-D35C-4B45-8773-DCE85D5B07BC}" destId="{AE08D422-4648-411A-BD81-BD8384919BFD}" srcOrd="1" destOrd="0" parTransId="{EC9683A5-F45D-4693-B8ED-24A9D44B835F}" sibTransId="{84206B9A-DBC4-4B61-8806-346A195EA59E}"/>
    <dgm:cxn modelId="{40924C47-47EB-457D-AAF3-FFD058E37E75}" srcId="{5B9BCC2C-30CA-4156-92A0-5189502AF0B5}" destId="{B233131C-C68D-4341-8C49-E5BCC1F8992E}" srcOrd="0" destOrd="0" parTransId="{24DFE567-DA5D-407C-A9E1-01726905C74A}" sibTransId="{7673A795-D7D8-4E2A-9C95-5E20C9C9B4D2}"/>
    <dgm:cxn modelId="{0BFED271-310A-4722-A905-5A465BD76A46}" srcId="{0612F678-D35C-4B45-8773-DCE85D5B07BC}" destId="{9697FCDD-8CEC-4915-9E7F-918B23E89332}" srcOrd="2" destOrd="0" parTransId="{97FA1FA6-A53A-4BA8-BDBF-0047F5E014D6}" sibTransId="{2A0C845C-7C25-4A99-98BD-03C2EF51198D}"/>
    <dgm:cxn modelId="{78B1AF59-1ABC-4CC8-A8E4-6806742CDA22}" type="presOf" srcId="{899EFB4B-47C9-45FB-890A-BF7D76F0594B}" destId="{BAD6B646-FFA5-4442-9FD9-7899D0A371A9}" srcOrd="0" destOrd="0" presId="urn:microsoft.com/office/officeart/2005/8/layout/hList1"/>
    <dgm:cxn modelId="{FBB6EF7A-952E-4DBD-9591-8807C3CFAC7D}" srcId="{5B9BCC2C-30CA-4156-92A0-5189502AF0B5}" destId="{7D849078-F983-44C3-BC69-FBCD595D8BB3}" srcOrd="1" destOrd="0" parTransId="{047331DB-A238-43F0-A4AC-D4C5BCF05D37}" sibTransId="{86E16634-B75A-4EE6-8503-84DEEAF2B99D}"/>
    <dgm:cxn modelId="{AFC1F98F-DECA-4B37-8B34-4EC362C7E9ED}" type="presOf" srcId="{EB4FBE35-74BB-467E-A9F3-FA35A6217798}" destId="{BAD6B646-FFA5-4442-9FD9-7899D0A371A9}" srcOrd="0" destOrd="1" presId="urn:microsoft.com/office/officeart/2005/8/layout/hList1"/>
    <dgm:cxn modelId="{25685BC1-E1DD-41DE-902C-8675364BF098}" type="presOf" srcId="{7D849078-F983-44C3-BC69-FBCD595D8BB3}" destId="{D16F1B74-41F5-47E9-9572-8A0ACD723BF2}" srcOrd="0" destOrd="1" presId="urn:microsoft.com/office/officeart/2005/8/layout/hList1"/>
    <dgm:cxn modelId="{065536D3-9A19-49DF-B16F-70E2A22169CA}" srcId="{74733852-69EB-4CA9-9296-3230A98782C8}" destId="{0612F678-D35C-4B45-8773-DCE85D5B07BC}" srcOrd="1" destOrd="0" parTransId="{A68D9309-9E4D-486B-A527-01C05EBEA9BC}" sibTransId="{2450D4C8-3C44-421E-81C3-9B7A482B1E1F}"/>
    <dgm:cxn modelId="{67D889DE-C7CE-4BE5-8001-C328FC0755C3}" type="presOf" srcId="{5B9BCC2C-30CA-4156-92A0-5189502AF0B5}" destId="{31C5177D-A6F2-45B9-B58F-C104C2E5F90E}" srcOrd="0" destOrd="0" presId="urn:microsoft.com/office/officeart/2005/8/layout/hList1"/>
    <dgm:cxn modelId="{00FB2DE8-1F16-49E4-9329-AAD8BEE6CF2B}" type="presOf" srcId="{0612F678-D35C-4B45-8773-DCE85D5B07BC}" destId="{A1A2F426-0FD8-47E8-A2D8-E0CA1BDC33A4}" srcOrd="0" destOrd="0" presId="urn:microsoft.com/office/officeart/2005/8/layout/hList1"/>
    <dgm:cxn modelId="{C977B9EB-59FF-4CC7-A81F-E1EE1F9A7366}" srcId="{0612F678-D35C-4B45-8773-DCE85D5B07BC}" destId="{953CB145-F1E3-445F-B116-831AA3A53FE7}" srcOrd="0" destOrd="0" parTransId="{00156240-8A85-4999-9359-53FA225EB785}" sibTransId="{13BBB12C-62B4-4290-9BEA-44971F769284}"/>
    <dgm:cxn modelId="{E1031FFA-2510-4F75-ADA9-0CA6822247ED}" type="presParOf" srcId="{FD9FD490-998F-49CB-892C-2899036314AB}" destId="{16FC8028-AAD8-473F-B578-42EDDEAE80DC}" srcOrd="0" destOrd="0" presId="urn:microsoft.com/office/officeart/2005/8/layout/hList1"/>
    <dgm:cxn modelId="{381C7DDA-2D16-44B5-9050-CF3A5C7800E9}" type="presParOf" srcId="{16FC8028-AAD8-473F-B578-42EDDEAE80DC}" destId="{31C5177D-A6F2-45B9-B58F-C104C2E5F90E}" srcOrd="0" destOrd="0" presId="urn:microsoft.com/office/officeart/2005/8/layout/hList1"/>
    <dgm:cxn modelId="{0299C191-50D7-4B47-8A40-A5A7A8FF0377}" type="presParOf" srcId="{16FC8028-AAD8-473F-B578-42EDDEAE80DC}" destId="{D16F1B74-41F5-47E9-9572-8A0ACD723BF2}" srcOrd="1" destOrd="0" presId="urn:microsoft.com/office/officeart/2005/8/layout/hList1"/>
    <dgm:cxn modelId="{B4537304-7BC5-4F26-954B-EA7B98ED2D94}" type="presParOf" srcId="{FD9FD490-998F-49CB-892C-2899036314AB}" destId="{539381A9-D44A-42C9-8B5F-A5A814EEB326}" srcOrd="1" destOrd="0" presId="urn:microsoft.com/office/officeart/2005/8/layout/hList1"/>
    <dgm:cxn modelId="{7C2FD298-ED87-4271-BF66-290974522D6D}" type="presParOf" srcId="{FD9FD490-998F-49CB-892C-2899036314AB}" destId="{D41A1A40-997D-46DB-B0C0-142EE2CB57B8}" srcOrd="2" destOrd="0" presId="urn:microsoft.com/office/officeart/2005/8/layout/hList1"/>
    <dgm:cxn modelId="{19863C1B-B1C5-47C4-9D20-1C78D432DA10}" type="presParOf" srcId="{D41A1A40-997D-46DB-B0C0-142EE2CB57B8}" destId="{A1A2F426-0FD8-47E8-A2D8-E0CA1BDC33A4}" srcOrd="0" destOrd="0" presId="urn:microsoft.com/office/officeart/2005/8/layout/hList1"/>
    <dgm:cxn modelId="{E0FA6C71-6CF4-4779-91A2-56B6CCBF1540}" type="presParOf" srcId="{D41A1A40-997D-46DB-B0C0-142EE2CB57B8}" destId="{D6071B11-8398-45AE-8EF3-A60DCD33E382}" srcOrd="1" destOrd="0" presId="urn:microsoft.com/office/officeart/2005/8/layout/hList1"/>
    <dgm:cxn modelId="{495BCE9A-4833-4CD1-83E4-DF89889393D8}" type="presParOf" srcId="{FD9FD490-998F-49CB-892C-2899036314AB}" destId="{DDDDF442-7F78-4225-80AF-602109B10352}" srcOrd="3" destOrd="0" presId="urn:microsoft.com/office/officeart/2005/8/layout/hList1"/>
    <dgm:cxn modelId="{012B773E-C9E8-499A-80BD-5944731BB5DB}" type="presParOf" srcId="{FD9FD490-998F-49CB-892C-2899036314AB}" destId="{6FEDAF53-56E6-405F-A074-7C96372C3C3F}" srcOrd="4" destOrd="0" presId="urn:microsoft.com/office/officeart/2005/8/layout/hList1"/>
    <dgm:cxn modelId="{9F5AA203-6228-4F83-80A7-01F4AC4F9C16}" type="presParOf" srcId="{6FEDAF53-56E6-405F-A074-7C96372C3C3F}" destId="{338E498D-44B4-4BE0-92FA-359865ABB4AD}" srcOrd="0" destOrd="0" presId="urn:microsoft.com/office/officeart/2005/8/layout/hList1"/>
    <dgm:cxn modelId="{45183263-B4B7-4FC5-97D3-50DF7E288AAD}" type="presParOf" srcId="{6FEDAF53-56E6-405F-A074-7C96372C3C3F}" destId="{BAD6B646-FFA5-4442-9FD9-7899D0A371A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733852-69EB-4CA9-9296-3230A98782C8}" type="doc">
      <dgm:prSet loTypeId="urn:microsoft.com/office/officeart/2005/8/layout/hList1" loCatId="list" qsTypeId="urn:microsoft.com/office/officeart/2005/8/quickstyle/simple1" qsCatId="simple" csTypeId="urn:microsoft.com/office/officeart/2005/8/colors/accent5_2" csCatId="accent5" phldr="1"/>
      <dgm:spPr/>
      <dgm:t>
        <a:bodyPr/>
        <a:lstStyle/>
        <a:p>
          <a:endParaRPr lang="en-US"/>
        </a:p>
      </dgm:t>
    </dgm:pt>
    <dgm:pt modelId="{5B9BCC2C-30CA-4156-92A0-5189502AF0B5}">
      <dgm:prSet phldrT="[Text]"/>
      <dgm:spPr>
        <a:solidFill>
          <a:schemeClr val="accent6"/>
        </a:solidFill>
        <a:ln>
          <a:noFill/>
        </a:ln>
      </dgm:spPr>
      <dgm:t>
        <a:bodyPr/>
        <a:lstStyle/>
        <a:p>
          <a:r>
            <a:rPr lang="en-US" b="1" dirty="0"/>
            <a:t>Stakeholder Involvement</a:t>
          </a:r>
        </a:p>
      </dgm:t>
    </dgm:pt>
    <dgm:pt modelId="{8D9B6E42-658A-4762-9DD1-870F6756902F}" type="parTrans" cxnId="{60E44506-2D36-47B7-A793-B297EA499D59}">
      <dgm:prSet/>
      <dgm:spPr/>
      <dgm:t>
        <a:bodyPr/>
        <a:lstStyle/>
        <a:p>
          <a:endParaRPr lang="en-US"/>
        </a:p>
      </dgm:t>
    </dgm:pt>
    <dgm:pt modelId="{C7BB422E-E2B8-4163-8F2E-974615A417DC}" type="sibTrans" cxnId="{60E44506-2D36-47B7-A793-B297EA499D59}">
      <dgm:prSet/>
      <dgm:spPr/>
      <dgm:t>
        <a:bodyPr/>
        <a:lstStyle/>
        <a:p>
          <a:endParaRPr lang="en-US"/>
        </a:p>
      </dgm:t>
    </dgm:pt>
    <dgm:pt modelId="{B233131C-C68D-4341-8C49-E5BCC1F8992E}">
      <dgm:prSet phldrT="[Text]"/>
      <dgm:spPr>
        <a:solidFill>
          <a:schemeClr val="bg1">
            <a:lumMod val="95000"/>
            <a:alpha val="90000"/>
          </a:schemeClr>
        </a:solidFill>
      </dgm:spPr>
      <dgm:t>
        <a:bodyPr/>
        <a:lstStyle/>
        <a:p>
          <a:r>
            <a:rPr lang="en-US" dirty="0"/>
            <a:t>Establish a network and a collaboration mechanism of (Institutions, Private Sector, and funders) from both continents.</a:t>
          </a:r>
        </a:p>
      </dgm:t>
    </dgm:pt>
    <dgm:pt modelId="{24DFE567-DA5D-407C-A9E1-01726905C74A}" type="parTrans" cxnId="{40924C47-47EB-457D-AAF3-FFD058E37E75}">
      <dgm:prSet/>
      <dgm:spPr/>
      <dgm:t>
        <a:bodyPr/>
        <a:lstStyle/>
        <a:p>
          <a:endParaRPr lang="en-US"/>
        </a:p>
      </dgm:t>
    </dgm:pt>
    <dgm:pt modelId="{7673A795-D7D8-4E2A-9C95-5E20C9C9B4D2}" type="sibTrans" cxnId="{40924C47-47EB-457D-AAF3-FFD058E37E75}">
      <dgm:prSet/>
      <dgm:spPr/>
      <dgm:t>
        <a:bodyPr/>
        <a:lstStyle/>
        <a:p>
          <a:endParaRPr lang="en-US"/>
        </a:p>
      </dgm:t>
    </dgm:pt>
    <dgm:pt modelId="{0612F678-D35C-4B45-8773-DCE85D5B07BC}">
      <dgm:prSet phldrT="[Text]"/>
      <dgm:spPr>
        <a:solidFill>
          <a:schemeClr val="accent6"/>
        </a:solidFill>
        <a:ln>
          <a:noFill/>
        </a:ln>
      </dgm:spPr>
      <dgm:t>
        <a:bodyPr/>
        <a:lstStyle/>
        <a:p>
          <a:r>
            <a:rPr lang="en-US" b="1" dirty="0"/>
            <a:t>Governance Framework for the FNSSA Partnership</a:t>
          </a:r>
        </a:p>
      </dgm:t>
    </dgm:pt>
    <dgm:pt modelId="{A68D9309-9E4D-486B-A527-01C05EBEA9BC}" type="parTrans" cxnId="{065536D3-9A19-49DF-B16F-70E2A22169CA}">
      <dgm:prSet/>
      <dgm:spPr/>
      <dgm:t>
        <a:bodyPr/>
        <a:lstStyle/>
        <a:p>
          <a:endParaRPr lang="en-US"/>
        </a:p>
      </dgm:t>
    </dgm:pt>
    <dgm:pt modelId="{2450D4C8-3C44-421E-81C3-9B7A482B1E1F}" type="sibTrans" cxnId="{065536D3-9A19-49DF-B16F-70E2A22169CA}">
      <dgm:prSet/>
      <dgm:spPr/>
      <dgm:t>
        <a:bodyPr/>
        <a:lstStyle/>
        <a:p>
          <a:endParaRPr lang="en-US"/>
        </a:p>
      </dgm:t>
    </dgm:pt>
    <dgm:pt modelId="{953CB145-F1E3-445F-B116-831AA3A53FE7}">
      <dgm:prSet phldrT="[Text]"/>
      <dgm:spPr>
        <a:solidFill>
          <a:schemeClr val="bg1">
            <a:lumMod val="95000"/>
            <a:alpha val="90000"/>
          </a:schemeClr>
        </a:solidFill>
      </dgm:spPr>
      <dgm:t>
        <a:bodyPr/>
        <a:lstStyle/>
        <a:p>
          <a:r>
            <a:rPr lang="en-US" dirty="0"/>
            <a:t>Growing importance of private sector investment &amp; trade</a:t>
          </a:r>
        </a:p>
      </dgm:t>
    </dgm:pt>
    <dgm:pt modelId="{00156240-8A85-4999-9359-53FA225EB785}" type="parTrans" cxnId="{C977B9EB-59FF-4CC7-A81F-E1EE1F9A7366}">
      <dgm:prSet/>
      <dgm:spPr/>
      <dgm:t>
        <a:bodyPr/>
        <a:lstStyle/>
        <a:p>
          <a:endParaRPr lang="en-US"/>
        </a:p>
      </dgm:t>
    </dgm:pt>
    <dgm:pt modelId="{13BBB12C-62B4-4290-9BEA-44971F769284}" type="sibTrans" cxnId="{C977B9EB-59FF-4CC7-A81F-E1EE1F9A7366}">
      <dgm:prSet/>
      <dgm:spPr/>
      <dgm:t>
        <a:bodyPr/>
        <a:lstStyle/>
        <a:p>
          <a:endParaRPr lang="en-US"/>
        </a:p>
      </dgm:t>
    </dgm:pt>
    <dgm:pt modelId="{1FB4E080-A716-4347-B0B4-5631A9B346D5}">
      <dgm:prSet phldrT="[Text]"/>
      <dgm:spPr>
        <a:solidFill>
          <a:schemeClr val="accent6"/>
        </a:solidFill>
        <a:ln>
          <a:noFill/>
        </a:ln>
      </dgm:spPr>
      <dgm:t>
        <a:bodyPr/>
        <a:lstStyle/>
        <a:p>
          <a:r>
            <a:rPr lang="en-US" b="1" dirty="0"/>
            <a:t>Communication &amp; Functional Contributions</a:t>
          </a:r>
        </a:p>
      </dgm:t>
    </dgm:pt>
    <dgm:pt modelId="{8789CD0A-7EA0-4501-9508-01393F81CC31}" type="parTrans" cxnId="{F525D41B-E932-41DE-AC30-40CBB7454237}">
      <dgm:prSet/>
      <dgm:spPr/>
      <dgm:t>
        <a:bodyPr/>
        <a:lstStyle/>
        <a:p>
          <a:endParaRPr lang="en-US"/>
        </a:p>
      </dgm:t>
    </dgm:pt>
    <dgm:pt modelId="{478497CA-1D56-46F6-BFA7-32341E35F052}" type="sibTrans" cxnId="{F525D41B-E932-41DE-AC30-40CBB7454237}">
      <dgm:prSet/>
      <dgm:spPr/>
      <dgm:t>
        <a:bodyPr/>
        <a:lstStyle/>
        <a:p>
          <a:endParaRPr lang="en-US"/>
        </a:p>
      </dgm:t>
    </dgm:pt>
    <dgm:pt modelId="{899EFB4B-47C9-45FB-890A-BF7D76F0594B}">
      <dgm:prSet phldrT="[Text]"/>
      <dgm:spPr>
        <a:solidFill>
          <a:schemeClr val="bg1">
            <a:lumMod val="95000"/>
            <a:alpha val="90000"/>
          </a:schemeClr>
        </a:solidFill>
      </dgm:spPr>
      <dgm:t>
        <a:bodyPr/>
        <a:lstStyle/>
        <a:p>
          <a:r>
            <a:rPr lang="en-US" dirty="0"/>
            <a:t>Avoid duplication with existing initiatives and build on existing alliances</a:t>
          </a:r>
        </a:p>
      </dgm:t>
    </dgm:pt>
    <dgm:pt modelId="{4BBCA642-7B91-438D-B8CA-30051DAE897B}" type="parTrans" cxnId="{113B9261-BA86-4D31-8EDF-C1F8FAF5F370}">
      <dgm:prSet/>
      <dgm:spPr/>
      <dgm:t>
        <a:bodyPr/>
        <a:lstStyle/>
        <a:p>
          <a:endParaRPr lang="en-US"/>
        </a:p>
      </dgm:t>
    </dgm:pt>
    <dgm:pt modelId="{A3584ABF-AA3A-46C9-AC15-553B2B562F95}" type="sibTrans" cxnId="{113B9261-BA86-4D31-8EDF-C1F8FAF5F370}">
      <dgm:prSet/>
      <dgm:spPr/>
      <dgm:t>
        <a:bodyPr/>
        <a:lstStyle/>
        <a:p>
          <a:endParaRPr lang="en-US"/>
        </a:p>
      </dgm:t>
    </dgm:pt>
    <dgm:pt modelId="{3FFA4515-8C68-47CC-AACE-EA8C2CCF3B79}">
      <dgm:prSet/>
      <dgm:spPr>
        <a:solidFill>
          <a:schemeClr val="bg1">
            <a:lumMod val="95000"/>
            <a:alpha val="90000"/>
          </a:schemeClr>
        </a:solidFill>
      </dgm:spPr>
      <dgm:t>
        <a:bodyPr/>
        <a:lstStyle/>
        <a:p>
          <a:r>
            <a:rPr lang="en-US" dirty="0"/>
            <a:t>Participation of European and African youth in policy dialogue.</a:t>
          </a:r>
        </a:p>
      </dgm:t>
    </dgm:pt>
    <dgm:pt modelId="{6AEB214F-4388-470F-B3AE-9AEE49C1F8D4}" type="parTrans" cxnId="{40B4ED8C-3DEB-4077-8302-7C13EF3928C2}">
      <dgm:prSet/>
      <dgm:spPr/>
      <dgm:t>
        <a:bodyPr/>
        <a:lstStyle/>
        <a:p>
          <a:endParaRPr lang="en-US"/>
        </a:p>
      </dgm:t>
    </dgm:pt>
    <dgm:pt modelId="{6FA2413A-7E64-45B0-99E7-A9C927D7C9A3}" type="sibTrans" cxnId="{40B4ED8C-3DEB-4077-8302-7C13EF3928C2}">
      <dgm:prSet/>
      <dgm:spPr/>
      <dgm:t>
        <a:bodyPr/>
        <a:lstStyle/>
        <a:p>
          <a:endParaRPr lang="en-US"/>
        </a:p>
      </dgm:t>
    </dgm:pt>
    <dgm:pt modelId="{D7EB7C1B-545E-4879-B682-55BA6E5D6A7D}">
      <dgm:prSet/>
      <dgm:spPr>
        <a:solidFill>
          <a:schemeClr val="bg1">
            <a:lumMod val="95000"/>
            <a:alpha val="90000"/>
          </a:schemeClr>
        </a:solidFill>
      </dgm:spPr>
      <dgm:t>
        <a:bodyPr/>
        <a:lstStyle/>
        <a:p>
          <a:r>
            <a:rPr lang="en-US" dirty="0"/>
            <a:t>Reaching out to European and African entrepreneurs</a:t>
          </a:r>
        </a:p>
      </dgm:t>
    </dgm:pt>
    <dgm:pt modelId="{18D926A1-14FF-4B86-B622-8BE430A3A1AA}" type="parTrans" cxnId="{CC17C635-211F-4EB5-8ABB-8FD9E87DCE14}">
      <dgm:prSet/>
      <dgm:spPr/>
      <dgm:t>
        <a:bodyPr/>
        <a:lstStyle/>
        <a:p>
          <a:endParaRPr lang="en-US"/>
        </a:p>
      </dgm:t>
    </dgm:pt>
    <dgm:pt modelId="{71A203AD-1A1E-496D-8BFD-DA515DEC9114}" type="sibTrans" cxnId="{CC17C635-211F-4EB5-8ABB-8FD9E87DCE14}">
      <dgm:prSet/>
      <dgm:spPr/>
      <dgm:t>
        <a:bodyPr/>
        <a:lstStyle/>
        <a:p>
          <a:endParaRPr lang="en-US"/>
        </a:p>
      </dgm:t>
    </dgm:pt>
    <dgm:pt modelId="{A8B824AA-11AA-4801-8EC5-59FC8DE41CDA}">
      <dgm:prSet/>
      <dgm:spPr>
        <a:solidFill>
          <a:schemeClr val="bg1">
            <a:lumMod val="95000"/>
            <a:alpha val="90000"/>
          </a:schemeClr>
        </a:solidFill>
      </dgm:spPr>
      <dgm:t>
        <a:bodyPr/>
        <a:lstStyle/>
        <a:p>
          <a:r>
            <a:rPr lang="en-US" dirty="0"/>
            <a:t>Co-create research agendas… Ownership, accountability and sustainability</a:t>
          </a:r>
        </a:p>
      </dgm:t>
    </dgm:pt>
    <dgm:pt modelId="{5225B286-D412-4627-A667-5ADD4C0B584D}" type="parTrans" cxnId="{83BAAFE9-F3BC-4C73-A536-C072AD73C765}">
      <dgm:prSet/>
      <dgm:spPr/>
      <dgm:t>
        <a:bodyPr/>
        <a:lstStyle/>
        <a:p>
          <a:endParaRPr lang="en-US"/>
        </a:p>
      </dgm:t>
    </dgm:pt>
    <dgm:pt modelId="{7AB6A539-56BF-4AEE-AAFB-A0254AC866BE}" type="sibTrans" cxnId="{83BAAFE9-F3BC-4C73-A536-C072AD73C765}">
      <dgm:prSet/>
      <dgm:spPr/>
      <dgm:t>
        <a:bodyPr/>
        <a:lstStyle/>
        <a:p>
          <a:endParaRPr lang="en-US"/>
        </a:p>
      </dgm:t>
    </dgm:pt>
    <dgm:pt modelId="{3EE6708D-A1E7-45A4-A69E-3D757863073E}">
      <dgm:prSet/>
      <dgm:spPr>
        <a:solidFill>
          <a:schemeClr val="bg1">
            <a:lumMod val="95000"/>
            <a:alpha val="90000"/>
          </a:schemeClr>
        </a:solidFill>
      </dgm:spPr>
      <dgm:t>
        <a:bodyPr/>
        <a:lstStyle/>
        <a:p>
          <a:r>
            <a:rPr lang="en-US" dirty="0"/>
            <a:t>Strengthening access to financial products and more funding for scaling innovation.</a:t>
          </a:r>
        </a:p>
      </dgm:t>
    </dgm:pt>
    <dgm:pt modelId="{C22B866D-F1CC-47AB-8DA4-FB74EB809FE4}" type="parTrans" cxnId="{FFB3EC2F-47CF-462C-BA1F-A7E164878F03}">
      <dgm:prSet/>
      <dgm:spPr/>
      <dgm:t>
        <a:bodyPr/>
        <a:lstStyle/>
        <a:p>
          <a:endParaRPr lang="en-US"/>
        </a:p>
      </dgm:t>
    </dgm:pt>
    <dgm:pt modelId="{799A64F6-53D4-4929-A4D3-002923DE3A2D}" type="sibTrans" cxnId="{FFB3EC2F-47CF-462C-BA1F-A7E164878F03}">
      <dgm:prSet/>
      <dgm:spPr/>
      <dgm:t>
        <a:bodyPr/>
        <a:lstStyle/>
        <a:p>
          <a:endParaRPr lang="en-US"/>
        </a:p>
      </dgm:t>
    </dgm:pt>
    <dgm:pt modelId="{E0871F36-EA8A-4293-8ECA-8F2526E7AF50}">
      <dgm:prSet/>
      <dgm:spPr>
        <a:solidFill>
          <a:schemeClr val="bg1">
            <a:lumMod val="95000"/>
            <a:alpha val="90000"/>
          </a:schemeClr>
        </a:solidFill>
      </dgm:spPr>
      <dgm:t>
        <a:bodyPr/>
        <a:lstStyle/>
        <a:p>
          <a:r>
            <a:rPr lang="en-US" dirty="0"/>
            <a:t>Connect European and African Tech Ventures focusing on Agriculture and establishment of Integrated Agribusiness Hubs (IAH)</a:t>
          </a:r>
        </a:p>
      </dgm:t>
    </dgm:pt>
    <dgm:pt modelId="{23BA45B0-42B9-44B5-8159-9CC6E0199284}" type="parTrans" cxnId="{CD64A73F-FD7A-41D8-B789-3383EAF678DE}">
      <dgm:prSet/>
      <dgm:spPr/>
      <dgm:t>
        <a:bodyPr/>
        <a:lstStyle/>
        <a:p>
          <a:endParaRPr lang="en-US"/>
        </a:p>
      </dgm:t>
    </dgm:pt>
    <dgm:pt modelId="{34BAF878-4520-4436-9511-303FF41446DA}" type="sibTrans" cxnId="{CD64A73F-FD7A-41D8-B789-3383EAF678DE}">
      <dgm:prSet/>
      <dgm:spPr/>
      <dgm:t>
        <a:bodyPr/>
        <a:lstStyle/>
        <a:p>
          <a:endParaRPr lang="en-US"/>
        </a:p>
      </dgm:t>
    </dgm:pt>
    <dgm:pt modelId="{78031ED6-B36C-4AB2-8426-BB2F93E3C841}">
      <dgm:prSet phldrT="[Text]"/>
      <dgm:spPr>
        <a:solidFill>
          <a:schemeClr val="bg1">
            <a:lumMod val="95000"/>
            <a:alpha val="90000"/>
          </a:schemeClr>
        </a:solidFill>
      </dgm:spPr>
      <dgm:t>
        <a:bodyPr/>
        <a:lstStyle/>
        <a:p>
          <a:r>
            <a:rPr lang="en-US" dirty="0"/>
            <a:t>Apply a participatory approach and ensure that the mandate meets the needs of the partners from both continents</a:t>
          </a:r>
        </a:p>
      </dgm:t>
    </dgm:pt>
    <dgm:pt modelId="{65050AC8-C087-4AD0-9099-07D06D3CF32A}" type="parTrans" cxnId="{847FC697-57B7-483D-8F29-6D21A129C7E0}">
      <dgm:prSet/>
      <dgm:spPr/>
      <dgm:t>
        <a:bodyPr/>
        <a:lstStyle/>
        <a:p>
          <a:endParaRPr lang="en-US"/>
        </a:p>
      </dgm:t>
    </dgm:pt>
    <dgm:pt modelId="{441D441B-A15B-40EE-97FE-D50A7ED08240}" type="sibTrans" cxnId="{847FC697-57B7-483D-8F29-6D21A129C7E0}">
      <dgm:prSet/>
      <dgm:spPr/>
      <dgm:t>
        <a:bodyPr/>
        <a:lstStyle/>
        <a:p>
          <a:endParaRPr lang="en-US"/>
        </a:p>
      </dgm:t>
    </dgm:pt>
    <dgm:pt modelId="{FD9FD490-998F-49CB-892C-2899036314AB}" type="pres">
      <dgm:prSet presAssocID="{74733852-69EB-4CA9-9296-3230A98782C8}" presName="Name0" presStyleCnt="0">
        <dgm:presLayoutVars>
          <dgm:dir/>
          <dgm:animLvl val="lvl"/>
          <dgm:resizeHandles val="exact"/>
        </dgm:presLayoutVars>
      </dgm:prSet>
      <dgm:spPr/>
    </dgm:pt>
    <dgm:pt modelId="{16FC8028-AAD8-473F-B578-42EDDEAE80DC}" type="pres">
      <dgm:prSet presAssocID="{5B9BCC2C-30CA-4156-92A0-5189502AF0B5}" presName="composite" presStyleCnt="0"/>
      <dgm:spPr/>
    </dgm:pt>
    <dgm:pt modelId="{31C5177D-A6F2-45B9-B58F-C104C2E5F90E}" type="pres">
      <dgm:prSet presAssocID="{5B9BCC2C-30CA-4156-92A0-5189502AF0B5}" presName="parTx" presStyleLbl="alignNode1" presStyleIdx="0" presStyleCnt="3">
        <dgm:presLayoutVars>
          <dgm:chMax val="0"/>
          <dgm:chPref val="0"/>
          <dgm:bulletEnabled val="1"/>
        </dgm:presLayoutVars>
      </dgm:prSet>
      <dgm:spPr/>
    </dgm:pt>
    <dgm:pt modelId="{D16F1B74-41F5-47E9-9572-8A0ACD723BF2}" type="pres">
      <dgm:prSet presAssocID="{5B9BCC2C-30CA-4156-92A0-5189502AF0B5}" presName="desTx" presStyleLbl="alignAccFollowNode1" presStyleIdx="0" presStyleCnt="3">
        <dgm:presLayoutVars>
          <dgm:bulletEnabled val="1"/>
        </dgm:presLayoutVars>
      </dgm:prSet>
      <dgm:spPr/>
    </dgm:pt>
    <dgm:pt modelId="{539381A9-D44A-42C9-8B5F-A5A814EEB326}" type="pres">
      <dgm:prSet presAssocID="{C7BB422E-E2B8-4163-8F2E-974615A417DC}" presName="space" presStyleCnt="0"/>
      <dgm:spPr/>
    </dgm:pt>
    <dgm:pt modelId="{D41A1A40-997D-46DB-B0C0-142EE2CB57B8}" type="pres">
      <dgm:prSet presAssocID="{0612F678-D35C-4B45-8773-DCE85D5B07BC}" presName="composite" presStyleCnt="0"/>
      <dgm:spPr/>
    </dgm:pt>
    <dgm:pt modelId="{A1A2F426-0FD8-47E8-A2D8-E0CA1BDC33A4}" type="pres">
      <dgm:prSet presAssocID="{0612F678-D35C-4B45-8773-DCE85D5B07BC}" presName="parTx" presStyleLbl="alignNode1" presStyleIdx="1" presStyleCnt="3">
        <dgm:presLayoutVars>
          <dgm:chMax val="0"/>
          <dgm:chPref val="0"/>
          <dgm:bulletEnabled val="1"/>
        </dgm:presLayoutVars>
      </dgm:prSet>
      <dgm:spPr/>
    </dgm:pt>
    <dgm:pt modelId="{D6071B11-8398-45AE-8EF3-A60DCD33E382}" type="pres">
      <dgm:prSet presAssocID="{0612F678-D35C-4B45-8773-DCE85D5B07BC}" presName="desTx" presStyleLbl="alignAccFollowNode1" presStyleIdx="1" presStyleCnt="3">
        <dgm:presLayoutVars>
          <dgm:bulletEnabled val="1"/>
        </dgm:presLayoutVars>
      </dgm:prSet>
      <dgm:spPr/>
    </dgm:pt>
    <dgm:pt modelId="{DDDDF442-7F78-4225-80AF-602109B10352}" type="pres">
      <dgm:prSet presAssocID="{2450D4C8-3C44-421E-81C3-9B7A482B1E1F}" presName="space" presStyleCnt="0"/>
      <dgm:spPr/>
    </dgm:pt>
    <dgm:pt modelId="{6FEDAF53-56E6-405F-A074-7C96372C3C3F}" type="pres">
      <dgm:prSet presAssocID="{1FB4E080-A716-4347-B0B4-5631A9B346D5}" presName="composite" presStyleCnt="0"/>
      <dgm:spPr/>
    </dgm:pt>
    <dgm:pt modelId="{338E498D-44B4-4BE0-92FA-359865ABB4AD}" type="pres">
      <dgm:prSet presAssocID="{1FB4E080-A716-4347-B0B4-5631A9B346D5}" presName="parTx" presStyleLbl="alignNode1" presStyleIdx="2" presStyleCnt="3">
        <dgm:presLayoutVars>
          <dgm:chMax val="0"/>
          <dgm:chPref val="0"/>
          <dgm:bulletEnabled val="1"/>
        </dgm:presLayoutVars>
      </dgm:prSet>
      <dgm:spPr/>
    </dgm:pt>
    <dgm:pt modelId="{BAD6B646-FFA5-4442-9FD9-7899D0A371A9}" type="pres">
      <dgm:prSet presAssocID="{1FB4E080-A716-4347-B0B4-5631A9B346D5}" presName="desTx" presStyleLbl="alignAccFollowNode1" presStyleIdx="2" presStyleCnt="3">
        <dgm:presLayoutVars>
          <dgm:bulletEnabled val="1"/>
        </dgm:presLayoutVars>
      </dgm:prSet>
      <dgm:spPr/>
    </dgm:pt>
  </dgm:ptLst>
  <dgm:cxnLst>
    <dgm:cxn modelId="{7FA1C004-5740-43E6-8CD2-4EDC14F014E6}" type="presOf" srcId="{E0871F36-EA8A-4293-8ECA-8F2526E7AF50}" destId="{BAD6B646-FFA5-4442-9FD9-7899D0A371A9}" srcOrd="0" destOrd="2" presId="urn:microsoft.com/office/officeart/2005/8/layout/hList1"/>
    <dgm:cxn modelId="{60E44506-2D36-47B7-A793-B297EA499D59}" srcId="{74733852-69EB-4CA9-9296-3230A98782C8}" destId="{5B9BCC2C-30CA-4156-92A0-5189502AF0B5}" srcOrd="0" destOrd="0" parTransId="{8D9B6E42-658A-4762-9DD1-870F6756902F}" sibTransId="{C7BB422E-E2B8-4163-8F2E-974615A417DC}"/>
    <dgm:cxn modelId="{AAE64C09-3C55-44DF-83A1-8795F27CD10D}" type="presOf" srcId="{3FFA4515-8C68-47CC-AACE-EA8C2CCF3B79}" destId="{D16F1B74-41F5-47E9-9572-8A0ACD723BF2}" srcOrd="0" destOrd="1" presId="urn:microsoft.com/office/officeart/2005/8/layout/hList1"/>
    <dgm:cxn modelId="{89C9CD0C-71BF-48B4-BE21-1B1A17B9046B}" type="presOf" srcId="{3EE6708D-A1E7-45A4-A69E-3D757863073E}" destId="{BAD6B646-FFA5-4442-9FD9-7899D0A371A9}" srcOrd="0" destOrd="1" presId="urn:microsoft.com/office/officeart/2005/8/layout/hList1"/>
    <dgm:cxn modelId="{F525D41B-E932-41DE-AC30-40CBB7454237}" srcId="{74733852-69EB-4CA9-9296-3230A98782C8}" destId="{1FB4E080-A716-4347-B0B4-5631A9B346D5}" srcOrd="2" destOrd="0" parTransId="{8789CD0A-7EA0-4501-9508-01393F81CC31}" sibTransId="{478497CA-1D56-46F6-BFA7-32341E35F052}"/>
    <dgm:cxn modelId="{FFB3EC2F-47CF-462C-BA1F-A7E164878F03}" srcId="{1FB4E080-A716-4347-B0B4-5631A9B346D5}" destId="{3EE6708D-A1E7-45A4-A69E-3D757863073E}" srcOrd="1" destOrd="0" parTransId="{C22B866D-F1CC-47AB-8DA4-FB74EB809FE4}" sibTransId="{799A64F6-53D4-4929-A4D3-002923DE3A2D}"/>
    <dgm:cxn modelId="{CC17C635-211F-4EB5-8ABB-8FD9E87DCE14}" srcId="{5B9BCC2C-30CA-4156-92A0-5189502AF0B5}" destId="{D7EB7C1B-545E-4879-B682-55BA6E5D6A7D}" srcOrd="2" destOrd="0" parTransId="{18D926A1-14FF-4B86-B622-8BE430A3A1AA}" sibTransId="{71A203AD-1A1E-496D-8BFD-DA515DEC9114}"/>
    <dgm:cxn modelId="{CD64A73F-FD7A-41D8-B789-3383EAF678DE}" srcId="{1FB4E080-A716-4347-B0B4-5631A9B346D5}" destId="{E0871F36-EA8A-4293-8ECA-8F2526E7AF50}" srcOrd="2" destOrd="0" parTransId="{23BA45B0-42B9-44B5-8159-9CC6E0199284}" sibTransId="{34BAF878-4520-4436-9511-303FF41446DA}"/>
    <dgm:cxn modelId="{113B9261-BA86-4D31-8EDF-C1F8FAF5F370}" srcId="{1FB4E080-A716-4347-B0B4-5631A9B346D5}" destId="{899EFB4B-47C9-45FB-890A-BF7D76F0594B}" srcOrd="0" destOrd="0" parTransId="{4BBCA642-7B91-438D-B8CA-30051DAE897B}" sibTransId="{A3584ABF-AA3A-46C9-AC15-553B2B562F95}"/>
    <dgm:cxn modelId="{40924C47-47EB-457D-AAF3-FFD058E37E75}" srcId="{5B9BCC2C-30CA-4156-92A0-5189502AF0B5}" destId="{B233131C-C68D-4341-8C49-E5BCC1F8992E}" srcOrd="0" destOrd="0" parTransId="{24DFE567-DA5D-407C-A9E1-01726905C74A}" sibTransId="{7673A795-D7D8-4E2A-9C95-5E20C9C9B4D2}"/>
    <dgm:cxn modelId="{CB224048-7055-40B4-82FC-704938296933}" type="presOf" srcId="{899EFB4B-47C9-45FB-890A-BF7D76F0594B}" destId="{BAD6B646-FFA5-4442-9FD9-7899D0A371A9}" srcOrd="0" destOrd="0" presId="urn:microsoft.com/office/officeart/2005/8/layout/hList1"/>
    <dgm:cxn modelId="{24FE4E49-531F-420C-9F5C-1D7E29F8AF1A}" type="presOf" srcId="{5B9BCC2C-30CA-4156-92A0-5189502AF0B5}" destId="{31C5177D-A6F2-45B9-B58F-C104C2E5F90E}" srcOrd="0" destOrd="0" presId="urn:microsoft.com/office/officeart/2005/8/layout/hList1"/>
    <dgm:cxn modelId="{40B4ED8C-3DEB-4077-8302-7C13EF3928C2}" srcId="{5B9BCC2C-30CA-4156-92A0-5189502AF0B5}" destId="{3FFA4515-8C68-47CC-AACE-EA8C2CCF3B79}" srcOrd="1" destOrd="0" parTransId="{6AEB214F-4388-470F-B3AE-9AEE49C1F8D4}" sibTransId="{6FA2413A-7E64-45B0-99E7-A9C927D7C9A3}"/>
    <dgm:cxn modelId="{1A0F748F-97DD-49E5-BC9C-E80F3BC01481}" type="presOf" srcId="{0612F678-D35C-4B45-8773-DCE85D5B07BC}" destId="{A1A2F426-0FD8-47E8-A2D8-E0CA1BDC33A4}" srcOrd="0" destOrd="0" presId="urn:microsoft.com/office/officeart/2005/8/layout/hList1"/>
    <dgm:cxn modelId="{847FC697-57B7-483D-8F29-6D21A129C7E0}" srcId="{0612F678-D35C-4B45-8773-DCE85D5B07BC}" destId="{78031ED6-B36C-4AB2-8426-BB2F93E3C841}" srcOrd="1" destOrd="0" parTransId="{65050AC8-C087-4AD0-9099-07D06D3CF32A}" sibTransId="{441D441B-A15B-40EE-97FE-D50A7ED08240}"/>
    <dgm:cxn modelId="{6311B19A-6BF6-4923-B30E-06E6BD90877A}" type="presOf" srcId="{D7EB7C1B-545E-4879-B682-55BA6E5D6A7D}" destId="{D16F1B74-41F5-47E9-9572-8A0ACD723BF2}" srcOrd="0" destOrd="2" presId="urn:microsoft.com/office/officeart/2005/8/layout/hList1"/>
    <dgm:cxn modelId="{B98BEDC4-C018-4B9E-8790-5399E1C95301}" type="presOf" srcId="{A8B824AA-11AA-4801-8EC5-59FC8DE41CDA}" destId="{D6071B11-8398-45AE-8EF3-A60DCD33E382}" srcOrd="0" destOrd="2" presId="urn:microsoft.com/office/officeart/2005/8/layout/hList1"/>
    <dgm:cxn modelId="{307F20C6-075C-4EDA-B2C5-CE2C2BF72355}" type="presOf" srcId="{78031ED6-B36C-4AB2-8426-BB2F93E3C841}" destId="{D6071B11-8398-45AE-8EF3-A60DCD33E382}" srcOrd="0" destOrd="1" presId="urn:microsoft.com/office/officeart/2005/8/layout/hList1"/>
    <dgm:cxn modelId="{A55551D1-64B7-4D37-AE9A-36AC7E43452A}" type="presOf" srcId="{1FB4E080-A716-4347-B0B4-5631A9B346D5}" destId="{338E498D-44B4-4BE0-92FA-359865ABB4AD}" srcOrd="0" destOrd="0" presId="urn:microsoft.com/office/officeart/2005/8/layout/hList1"/>
    <dgm:cxn modelId="{065536D3-9A19-49DF-B16F-70E2A22169CA}" srcId="{74733852-69EB-4CA9-9296-3230A98782C8}" destId="{0612F678-D35C-4B45-8773-DCE85D5B07BC}" srcOrd="1" destOrd="0" parTransId="{A68D9309-9E4D-486B-A527-01C05EBEA9BC}" sibTransId="{2450D4C8-3C44-421E-81C3-9B7A482B1E1F}"/>
    <dgm:cxn modelId="{D9B0F0E0-92BA-42AC-8BEE-41D29E974E3D}" type="presOf" srcId="{953CB145-F1E3-445F-B116-831AA3A53FE7}" destId="{D6071B11-8398-45AE-8EF3-A60DCD33E382}" srcOrd="0" destOrd="0" presId="urn:microsoft.com/office/officeart/2005/8/layout/hList1"/>
    <dgm:cxn modelId="{F34A5BE1-6295-47DA-BF7A-26DD23D04044}" type="presOf" srcId="{74733852-69EB-4CA9-9296-3230A98782C8}" destId="{FD9FD490-998F-49CB-892C-2899036314AB}" srcOrd="0" destOrd="0" presId="urn:microsoft.com/office/officeart/2005/8/layout/hList1"/>
    <dgm:cxn modelId="{09629CE5-0CA9-47E6-B880-AEB326803DA8}" type="presOf" srcId="{B233131C-C68D-4341-8C49-E5BCC1F8992E}" destId="{D16F1B74-41F5-47E9-9572-8A0ACD723BF2}" srcOrd="0" destOrd="0" presId="urn:microsoft.com/office/officeart/2005/8/layout/hList1"/>
    <dgm:cxn modelId="{83BAAFE9-F3BC-4C73-A536-C072AD73C765}" srcId="{0612F678-D35C-4B45-8773-DCE85D5B07BC}" destId="{A8B824AA-11AA-4801-8EC5-59FC8DE41CDA}" srcOrd="2" destOrd="0" parTransId="{5225B286-D412-4627-A667-5ADD4C0B584D}" sibTransId="{7AB6A539-56BF-4AEE-AAFB-A0254AC866BE}"/>
    <dgm:cxn modelId="{C977B9EB-59FF-4CC7-A81F-E1EE1F9A7366}" srcId="{0612F678-D35C-4B45-8773-DCE85D5B07BC}" destId="{953CB145-F1E3-445F-B116-831AA3A53FE7}" srcOrd="0" destOrd="0" parTransId="{00156240-8A85-4999-9359-53FA225EB785}" sibTransId="{13BBB12C-62B4-4290-9BEA-44971F769284}"/>
    <dgm:cxn modelId="{677C56C6-9EE2-48DF-8D70-A8A2147FA6E9}" type="presParOf" srcId="{FD9FD490-998F-49CB-892C-2899036314AB}" destId="{16FC8028-AAD8-473F-B578-42EDDEAE80DC}" srcOrd="0" destOrd="0" presId="urn:microsoft.com/office/officeart/2005/8/layout/hList1"/>
    <dgm:cxn modelId="{4D600300-94B3-4037-A5AE-1E6C0398250B}" type="presParOf" srcId="{16FC8028-AAD8-473F-B578-42EDDEAE80DC}" destId="{31C5177D-A6F2-45B9-B58F-C104C2E5F90E}" srcOrd="0" destOrd="0" presId="urn:microsoft.com/office/officeart/2005/8/layout/hList1"/>
    <dgm:cxn modelId="{65EA13B0-139D-4CE5-8FD6-94BCB2B863F4}" type="presParOf" srcId="{16FC8028-AAD8-473F-B578-42EDDEAE80DC}" destId="{D16F1B74-41F5-47E9-9572-8A0ACD723BF2}" srcOrd="1" destOrd="0" presId="urn:microsoft.com/office/officeart/2005/8/layout/hList1"/>
    <dgm:cxn modelId="{16065881-C63F-4339-9F7A-CE232280376F}" type="presParOf" srcId="{FD9FD490-998F-49CB-892C-2899036314AB}" destId="{539381A9-D44A-42C9-8B5F-A5A814EEB326}" srcOrd="1" destOrd="0" presId="urn:microsoft.com/office/officeart/2005/8/layout/hList1"/>
    <dgm:cxn modelId="{E4B698FC-0FFA-4F9A-AF83-07073CCC5B47}" type="presParOf" srcId="{FD9FD490-998F-49CB-892C-2899036314AB}" destId="{D41A1A40-997D-46DB-B0C0-142EE2CB57B8}" srcOrd="2" destOrd="0" presId="urn:microsoft.com/office/officeart/2005/8/layout/hList1"/>
    <dgm:cxn modelId="{D157D83E-65C4-4D33-96A7-FDF81D565862}" type="presParOf" srcId="{D41A1A40-997D-46DB-B0C0-142EE2CB57B8}" destId="{A1A2F426-0FD8-47E8-A2D8-E0CA1BDC33A4}" srcOrd="0" destOrd="0" presId="urn:microsoft.com/office/officeart/2005/8/layout/hList1"/>
    <dgm:cxn modelId="{477C9F86-BA53-45D0-BEAA-7FB4049C8E54}" type="presParOf" srcId="{D41A1A40-997D-46DB-B0C0-142EE2CB57B8}" destId="{D6071B11-8398-45AE-8EF3-A60DCD33E382}" srcOrd="1" destOrd="0" presId="urn:microsoft.com/office/officeart/2005/8/layout/hList1"/>
    <dgm:cxn modelId="{68DF453B-C1F8-4C88-8EEA-152C6E1C7195}" type="presParOf" srcId="{FD9FD490-998F-49CB-892C-2899036314AB}" destId="{DDDDF442-7F78-4225-80AF-602109B10352}" srcOrd="3" destOrd="0" presId="urn:microsoft.com/office/officeart/2005/8/layout/hList1"/>
    <dgm:cxn modelId="{506D244C-CFBF-4656-9DCD-BD02509B438A}" type="presParOf" srcId="{FD9FD490-998F-49CB-892C-2899036314AB}" destId="{6FEDAF53-56E6-405F-A074-7C96372C3C3F}" srcOrd="4" destOrd="0" presId="urn:microsoft.com/office/officeart/2005/8/layout/hList1"/>
    <dgm:cxn modelId="{7F6CA731-4E06-4DB6-93C1-FD1DCF231801}" type="presParOf" srcId="{6FEDAF53-56E6-405F-A074-7C96372C3C3F}" destId="{338E498D-44B4-4BE0-92FA-359865ABB4AD}" srcOrd="0" destOrd="0" presId="urn:microsoft.com/office/officeart/2005/8/layout/hList1"/>
    <dgm:cxn modelId="{E9D9CC19-C7D1-4B47-8875-E4446C2FCF21}" type="presParOf" srcId="{6FEDAF53-56E6-405F-A074-7C96372C3C3F}" destId="{BAD6B646-FFA5-4442-9FD9-7899D0A371A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7FCB74-2292-4ED0-9C18-153901832156}" type="doc">
      <dgm:prSet loTypeId="urn:microsoft.com/office/officeart/2005/8/layout/list1" loCatId="list" qsTypeId="urn:microsoft.com/office/officeart/2005/8/quickstyle/simple1" qsCatId="simple" csTypeId="urn:microsoft.com/office/officeart/2005/8/colors/accent6_2" csCatId="accent6" phldr="1"/>
      <dgm:spPr/>
      <dgm:t>
        <a:bodyPr/>
        <a:lstStyle/>
        <a:p>
          <a:endParaRPr lang="en-US"/>
        </a:p>
      </dgm:t>
    </dgm:pt>
    <dgm:pt modelId="{2EBCAAC9-9612-44D6-80FB-F9CA1C32C801}">
      <dgm:prSet phldrT="[Text]" custT="1"/>
      <dgm:spPr/>
      <dgm:t>
        <a:bodyPr/>
        <a:lstStyle/>
        <a:p>
          <a:r>
            <a:rPr lang="en-US" sz="1600" b="1" dirty="0"/>
            <a:t>Highlight the added value of the proposed FNSSA bi-continental IRC platform </a:t>
          </a:r>
          <a:endParaRPr lang="en-US" sz="1600" dirty="0"/>
        </a:p>
      </dgm:t>
    </dgm:pt>
    <dgm:pt modelId="{B6CAC81F-5148-4BAF-A173-E2A074662504}" type="parTrans" cxnId="{E28E33FE-FF1D-43D4-A4B9-6C97B3638C37}">
      <dgm:prSet/>
      <dgm:spPr/>
      <dgm:t>
        <a:bodyPr/>
        <a:lstStyle/>
        <a:p>
          <a:endParaRPr lang="en-US" sz="6000"/>
        </a:p>
      </dgm:t>
    </dgm:pt>
    <dgm:pt modelId="{768C529B-6642-49EC-8EFC-5D944D2B7270}" type="sibTrans" cxnId="{E28E33FE-FF1D-43D4-A4B9-6C97B3638C37}">
      <dgm:prSet/>
      <dgm:spPr/>
      <dgm:t>
        <a:bodyPr/>
        <a:lstStyle/>
        <a:p>
          <a:endParaRPr lang="en-US" sz="6000"/>
        </a:p>
      </dgm:t>
    </dgm:pt>
    <dgm:pt modelId="{C073B925-1DA6-4E0E-9DD4-2BDDE4D0F3FA}">
      <dgm:prSet custT="1"/>
      <dgm:spPr/>
      <dgm:t>
        <a:bodyPr/>
        <a:lstStyle/>
        <a:p>
          <a:r>
            <a:rPr lang="en-US" sz="1800" i="0" dirty="0">
              <a:ea typeface="Calibri" panose="020F0502020204030204" pitchFamily="34" charset="0"/>
              <a:cs typeface="Times New Roman" panose="02020603050405020304" pitchFamily="18" charset="0"/>
            </a:rPr>
            <a:t>Present the platform and the potential services and functionalities</a:t>
          </a:r>
        </a:p>
      </dgm:t>
    </dgm:pt>
    <dgm:pt modelId="{A22FA838-77DB-414C-9EB9-F46838B844CB}" type="parTrans" cxnId="{18F1DC6A-234B-4C9B-82C3-EACCBE4EA28C}">
      <dgm:prSet/>
      <dgm:spPr/>
      <dgm:t>
        <a:bodyPr/>
        <a:lstStyle/>
        <a:p>
          <a:endParaRPr lang="en-US" sz="6000"/>
        </a:p>
      </dgm:t>
    </dgm:pt>
    <dgm:pt modelId="{3C0C93A3-4D8B-447E-9668-22B6C30DAE94}" type="sibTrans" cxnId="{18F1DC6A-234B-4C9B-82C3-EACCBE4EA28C}">
      <dgm:prSet/>
      <dgm:spPr/>
      <dgm:t>
        <a:bodyPr/>
        <a:lstStyle/>
        <a:p>
          <a:endParaRPr lang="en-US" sz="6000"/>
        </a:p>
      </dgm:t>
    </dgm:pt>
    <dgm:pt modelId="{D01E0F13-93B7-4A48-9EC8-DFFEE04ACFA2}">
      <dgm:prSet custT="1"/>
      <dgm:spPr/>
      <dgm:t>
        <a:bodyPr/>
        <a:lstStyle/>
        <a:p>
          <a:r>
            <a:rPr lang="en-US" sz="1800" i="0" dirty="0">
              <a:ea typeface="Calibri" panose="020F0502020204030204" pitchFamily="34" charset="0"/>
              <a:cs typeface="Times New Roman" panose="02020603050405020304" pitchFamily="18" charset="0"/>
            </a:rPr>
            <a:t>Present examples from the current landscape of existing platforms and programs in an attempt to avoid duplication and build on existing initiatives</a:t>
          </a:r>
          <a:r>
            <a:rPr lang="en-US" sz="1600" i="0" dirty="0">
              <a:ea typeface="Calibri" panose="020F0502020204030204" pitchFamily="34" charset="0"/>
              <a:cs typeface="Times New Roman" panose="02020603050405020304" pitchFamily="18" charset="0"/>
            </a:rPr>
            <a:t>.</a:t>
          </a:r>
        </a:p>
      </dgm:t>
    </dgm:pt>
    <dgm:pt modelId="{B99EA96E-2762-4888-B069-F141493614AF}" type="parTrans" cxnId="{71B8D06A-50B3-477C-A920-BA512F37FABB}">
      <dgm:prSet/>
      <dgm:spPr/>
      <dgm:t>
        <a:bodyPr/>
        <a:lstStyle/>
        <a:p>
          <a:endParaRPr lang="en-US" sz="6000"/>
        </a:p>
      </dgm:t>
    </dgm:pt>
    <dgm:pt modelId="{E76FB3F3-8E4B-4DA9-8040-8F507D005237}" type="sibTrans" cxnId="{71B8D06A-50B3-477C-A920-BA512F37FABB}">
      <dgm:prSet/>
      <dgm:spPr/>
      <dgm:t>
        <a:bodyPr/>
        <a:lstStyle/>
        <a:p>
          <a:endParaRPr lang="en-US" sz="6000"/>
        </a:p>
      </dgm:t>
    </dgm:pt>
    <dgm:pt modelId="{56090EE1-1DE7-456D-9621-68F09BD442CE}">
      <dgm:prSet custT="1"/>
      <dgm:spPr/>
      <dgm:t>
        <a:bodyPr/>
        <a:lstStyle/>
        <a:p>
          <a:r>
            <a:rPr lang="en-US" sz="1600" b="1" dirty="0"/>
            <a:t>Discuss the EU AU FNSSA R&amp;I Partnership as a “Game Changer”- Moving out from the usual “aid paradigm” to a real “partnership” between the two continents </a:t>
          </a:r>
          <a:r>
            <a:rPr lang="en-US" sz="1600" i="1" dirty="0">
              <a:ea typeface="Calibri" panose="020F0502020204030204" pitchFamily="34" charset="0"/>
              <a:cs typeface="Times New Roman" panose="02020603050405020304" pitchFamily="18" charset="0"/>
            </a:rPr>
            <a:t> </a:t>
          </a:r>
        </a:p>
      </dgm:t>
    </dgm:pt>
    <dgm:pt modelId="{91E54C30-A30A-487B-8B96-F53A51AA1C47}" type="parTrans" cxnId="{29DA6491-666A-4E6C-8E87-25CA862E7EED}">
      <dgm:prSet/>
      <dgm:spPr/>
      <dgm:t>
        <a:bodyPr/>
        <a:lstStyle/>
        <a:p>
          <a:endParaRPr lang="en-US" sz="6000"/>
        </a:p>
      </dgm:t>
    </dgm:pt>
    <dgm:pt modelId="{71B998C8-B57D-4415-A3A0-713599E8C3E0}" type="sibTrans" cxnId="{29DA6491-666A-4E6C-8E87-25CA862E7EED}">
      <dgm:prSet/>
      <dgm:spPr/>
      <dgm:t>
        <a:bodyPr/>
        <a:lstStyle/>
        <a:p>
          <a:endParaRPr lang="en-US" sz="6000"/>
        </a:p>
      </dgm:t>
    </dgm:pt>
    <dgm:pt modelId="{9E04569F-F534-4910-A0AD-3E1C0CC50702}">
      <dgm:prSet custT="1"/>
      <dgm:spPr/>
      <dgm:t>
        <a:bodyPr/>
        <a:lstStyle/>
        <a:p>
          <a:r>
            <a:rPr lang="en-US" sz="1800" i="0" dirty="0">
              <a:ea typeface="Calibri" panose="020F0502020204030204" pitchFamily="34" charset="0"/>
              <a:cs typeface="Times New Roman" panose="02020603050405020304" pitchFamily="18" charset="0"/>
            </a:rPr>
            <a:t>Align on AU-EU priorities in the FNSSA field based on agendas of both parties</a:t>
          </a:r>
        </a:p>
      </dgm:t>
    </dgm:pt>
    <dgm:pt modelId="{587FF24C-8EFE-4B78-B4D0-735351C19BB4}" type="parTrans" cxnId="{68FAAADA-20C0-48A8-993E-545734FA24C1}">
      <dgm:prSet/>
      <dgm:spPr/>
      <dgm:t>
        <a:bodyPr/>
        <a:lstStyle/>
        <a:p>
          <a:endParaRPr lang="en-US" sz="6000"/>
        </a:p>
      </dgm:t>
    </dgm:pt>
    <dgm:pt modelId="{ED6665FA-7560-4DDE-BF3A-365116C61FEB}" type="sibTrans" cxnId="{68FAAADA-20C0-48A8-993E-545734FA24C1}">
      <dgm:prSet/>
      <dgm:spPr/>
      <dgm:t>
        <a:bodyPr/>
        <a:lstStyle/>
        <a:p>
          <a:endParaRPr lang="en-US" sz="6000"/>
        </a:p>
      </dgm:t>
    </dgm:pt>
    <dgm:pt modelId="{AD8A7180-87E2-4C30-AFB0-9616C26BA0B2}">
      <dgm:prSet custT="1"/>
      <dgm:spPr/>
      <dgm:t>
        <a:bodyPr/>
        <a:lstStyle/>
        <a:p>
          <a:r>
            <a:rPr lang="en-US" sz="1800" i="0" dirty="0">
              <a:ea typeface="Calibri" panose="020F0502020204030204" pitchFamily="34" charset="0"/>
              <a:cs typeface="Times New Roman" panose="02020603050405020304" pitchFamily="18" charset="0"/>
            </a:rPr>
            <a:t>Discuss the role of different stakeholders in shaping the bi-continental platform</a:t>
          </a:r>
        </a:p>
      </dgm:t>
    </dgm:pt>
    <dgm:pt modelId="{C6DC561C-8FD9-4B8B-9CC7-674175AADA73}" type="parTrans" cxnId="{3930EE22-166E-4EDD-998D-4A875D93BC68}">
      <dgm:prSet/>
      <dgm:spPr/>
      <dgm:t>
        <a:bodyPr/>
        <a:lstStyle/>
        <a:p>
          <a:endParaRPr lang="en-US" sz="6000"/>
        </a:p>
      </dgm:t>
    </dgm:pt>
    <dgm:pt modelId="{BA9229B1-EE0C-41AC-955C-D7D53E907214}" type="sibTrans" cxnId="{3930EE22-166E-4EDD-998D-4A875D93BC68}">
      <dgm:prSet/>
      <dgm:spPr/>
      <dgm:t>
        <a:bodyPr/>
        <a:lstStyle/>
        <a:p>
          <a:endParaRPr lang="en-US" sz="6000"/>
        </a:p>
      </dgm:t>
    </dgm:pt>
    <dgm:pt modelId="{6B1CBE73-5141-44C3-9DAA-EA379988602E}" type="pres">
      <dgm:prSet presAssocID="{227FCB74-2292-4ED0-9C18-153901832156}" presName="linear" presStyleCnt="0">
        <dgm:presLayoutVars>
          <dgm:dir/>
          <dgm:animLvl val="lvl"/>
          <dgm:resizeHandles val="exact"/>
        </dgm:presLayoutVars>
      </dgm:prSet>
      <dgm:spPr/>
    </dgm:pt>
    <dgm:pt modelId="{7CA2E83F-B3A9-432F-83C8-6EF82D6604D8}" type="pres">
      <dgm:prSet presAssocID="{2EBCAAC9-9612-44D6-80FB-F9CA1C32C801}" presName="parentLin" presStyleCnt="0"/>
      <dgm:spPr/>
    </dgm:pt>
    <dgm:pt modelId="{BBE80462-B254-449D-9BE4-4A1A7B131430}" type="pres">
      <dgm:prSet presAssocID="{2EBCAAC9-9612-44D6-80FB-F9CA1C32C801}" presName="parentLeftMargin" presStyleLbl="node1" presStyleIdx="0" presStyleCnt="2"/>
      <dgm:spPr/>
    </dgm:pt>
    <dgm:pt modelId="{23394E7C-E784-4C0E-93FE-C676543550E0}" type="pres">
      <dgm:prSet presAssocID="{2EBCAAC9-9612-44D6-80FB-F9CA1C32C801}" presName="parentText" presStyleLbl="node1" presStyleIdx="0" presStyleCnt="2" custScaleX="128093" custScaleY="58462">
        <dgm:presLayoutVars>
          <dgm:chMax val="0"/>
          <dgm:bulletEnabled val="1"/>
        </dgm:presLayoutVars>
      </dgm:prSet>
      <dgm:spPr/>
    </dgm:pt>
    <dgm:pt modelId="{71E6C191-441A-42C4-940C-A0CCD5461B83}" type="pres">
      <dgm:prSet presAssocID="{2EBCAAC9-9612-44D6-80FB-F9CA1C32C801}" presName="negativeSpace" presStyleCnt="0"/>
      <dgm:spPr/>
    </dgm:pt>
    <dgm:pt modelId="{596A2F8D-12D7-47D2-8C75-0D144724B85B}" type="pres">
      <dgm:prSet presAssocID="{2EBCAAC9-9612-44D6-80FB-F9CA1C32C801}" presName="childText" presStyleLbl="conFgAcc1" presStyleIdx="0" presStyleCnt="2">
        <dgm:presLayoutVars>
          <dgm:bulletEnabled val="1"/>
        </dgm:presLayoutVars>
      </dgm:prSet>
      <dgm:spPr/>
    </dgm:pt>
    <dgm:pt modelId="{9CDEEF84-34DE-459D-BEF0-F34B1DE0711B}" type="pres">
      <dgm:prSet presAssocID="{768C529B-6642-49EC-8EFC-5D944D2B7270}" presName="spaceBetweenRectangles" presStyleCnt="0"/>
      <dgm:spPr/>
    </dgm:pt>
    <dgm:pt modelId="{69EFA259-1683-45D0-9581-597F5255278D}" type="pres">
      <dgm:prSet presAssocID="{56090EE1-1DE7-456D-9621-68F09BD442CE}" presName="parentLin" presStyleCnt="0"/>
      <dgm:spPr/>
    </dgm:pt>
    <dgm:pt modelId="{781DDE10-112C-48BC-8378-607B4C30CEEA}" type="pres">
      <dgm:prSet presAssocID="{56090EE1-1DE7-456D-9621-68F09BD442CE}" presName="parentLeftMargin" presStyleLbl="node1" presStyleIdx="0" presStyleCnt="2"/>
      <dgm:spPr/>
    </dgm:pt>
    <dgm:pt modelId="{696060EE-3873-4CB0-851B-48B552E81CB6}" type="pres">
      <dgm:prSet presAssocID="{56090EE1-1DE7-456D-9621-68F09BD442CE}" presName="parentText" presStyleLbl="node1" presStyleIdx="1" presStyleCnt="2" custScaleX="128093" custScaleY="58462">
        <dgm:presLayoutVars>
          <dgm:chMax val="0"/>
          <dgm:bulletEnabled val="1"/>
        </dgm:presLayoutVars>
      </dgm:prSet>
      <dgm:spPr/>
    </dgm:pt>
    <dgm:pt modelId="{9FAE4A34-6D92-4CD8-872E-830C5873E07C}" type="pres">
      <dgm:prSet presAssocID="{56090EE1-1DE7-456D-9621-68F09BD442CE}" presName="negativeSpace" presStyleCnt="0"/>
      <dgm:spPr/>
    </dgm:pt>
    <dgm:pt modelId="{7DD3A5DD-8A57-4FF6-9DE3-4EFDEB112212}" type="pres">
      <dgm:prSet presAssocID="{56090EE1-1DE7-456D-9621-68F09BD442CE}" presName="childText" presStyleLbl="conFgAcc1" presStyleIdx="1" presStyleCnt="2">
        <dgm:presLayoutVars>
          <dgm:bulletEnabled val="1"/>
        </dgm:presLayoutVars>
      </dgm:prSet>
      <dgm:spPr/>
    </dgm:pt>
  </dgm:ptLst>
  <dgm:cxnLst>
    <dgm:cxn modelId="{21A5B709-A4C9-471B-B21A-9FDC236272DA}" type="presOf" srcId="{9E04569F-F534-4910-A0AD-3E1C0CC50702}" destId="{7DD3A5DD-8A57-4FF6-9DE3-4EFDEB112212}" srcOrd="0" destOrd="0" presId="urn:microsoft.com/office/officeart/2005/8/layout/list1"/>
    <dgm:cxn modelId="{887D8B18-4A5B-4FDC-A9F3-D71E16FB7C2E}" type="presOf" srcId="{2EBCAAC9-9612-44D6-80FB-F9CA1C32C801}" destId="{23394E7C-E784-4C0E-93FE-C676543550E0}" srcOrd="1" destOrd="0" presId="urn:microsoft.com/office/officeart/2005/8/layout/list1"/>
    <dgm:cxn modelId="{B10DB122-EBAE-4F02-8B05-98D23FB60491}" type="presOf" srcId="{AD8A7180-87E2-4C30-AFB0-9616C26BA0B2}" destId="{7DD3A5DD-8A57-4FF6-9DE3-4EFDEB112212}" srcOrd="0" destOrd="1" presId="urn:microsoft.com/office/officeart/2005/8/layout/list1"/>
    <dgm:cxn modelId="{3930EE22-166E-4EDD-998D-4A875D93BC68}" srcId="{56090EE1-1DE7-456D-9621-68F09BD442CE}" destId="{AD8A7180-87E2-4C30-AFB0-9616C26BA0B2}" srcOrd="1" destOrd="0" parTransId="{C6DC561C-8FD9-4B8B-9CC7-674175AADA73}" sibTransId="{BA9229B1-EE0C-41AC-955C-D7D53E907214}"/>
    <dgm:cxn modelId="{3D3C172D-3E38-4725-8BCB-2954DEAC1470}" type="presOf" srcId="{D01E0F13-93B7-4A48-9EC8-DFFEE04ACFA2}" destId="{596A2F8D-12D7-47D2-8C75-0D144724B85B}" srcOrd="0" destOrd="1" presId="urn:microsoft.com/office/officeart/2005/8/layout/list1"/>
    <dgm:cxn modelId="{15E4DA64-7487-493B-A982-66C1E54D7A2C}" type="presOf" srcId="{56090EE1-1DE7-456D-9621-68F09BD442CE}" destId="{696060EE-3873-4CB0-851B-48B552E81CB6}" srcOrd="1" destOrd="0" presId="urn:microsoft.com/office/officeart/2005/8/layout/list1"/>
    <dgm:cxn modelId="{71B8D06A-50B3-477C-A920-BA512F37FABB}" srcId="{2EBCAAC9-9612-44D6-80FB-F9CA1C32C801}" destId="{D01E0F13-93B7-4A48-9EC8-DFFEE04ACFA2}" srcOrd="1" destOrd="0" parTransId="{B99EA96E-2762-4888-B069-F141493614AF}" sibTransId="{E76FB3F3-8E4B-4DA9-8040-8F507D005237}"/>
    <dgm:cxn modelId="{18F1DC6A-234B-4C9B-82C3-EACCBE4EA28C}" srcId="{2EBCAAC9-9612-44D6-80FB-F9CA1C32C801}" destId="{C073B925-1DA6-4E0E-9DD4-2BDDE4D0F3FA}" srcOrd="0" destOrd="0" parTransId="{A22FA838-77DB-414C-9EB9-F46838B844CB}" sibTransId="{3C0C93A3-4D8B-447E-9668-22B6C30DAE94}"/>
    <dgm:cxn modelId="{2F515F6D-889B-4840-BBA6-350C3BF39179}" type="presOf" srcId="{227FCB74-2292-4ED0-9C18-153901832156}" destId="{6B1CBE73-5141-44C3-9DAA-EA379988602E}" srcOrd="0" destOrd="0" presId="urn:microsoft.com/office/officeart/2005/8/layout/list1"/>
    <dgm:cxn modelId="{29DA6491-666A-4E6C-8E87-25CA862E7EED}" srcId="{227FCB74-2292-4ED0-9C18-153901832156}" destId="{56090EE1-1DE7-456D-9621-68F09BD442CE}" srcOrd="1" destOrd="0" parTransId="{91E54C30-A30A-487B-8B96-F53A51AA1C47}" sibTransId="{71B998C8-B57D-4415-A3A0-713599E8C3E0}"/>
    <dgm:cxn modelId="{EA487E9A-5104-4DD5-8737-6E3BDD62A856}" type="presOf" srcId="{C073B925-1DA6-4E0E-9DD4-2BDDE4D0F3FA}" destId="{596A2F8D-12D7-47D2-8C75-0D144724B85B}" srcOrd="0" destOrd="0" presId="urn:microsoft.com/office/officeart/2005/8/layout/list1"/>
    <dgm:cxn modelId="{BD0B56CE-F5B1-4077-B243-E4A32C4BB65C}" type="presOf" srcId="{56090EE1-1DE7-456D-9621-68F09BD442CE}" destId="{781DDE10-112C-48BC-8378-607B4C30CEEA}" srcOrd="0" destOrd="0" presId="urn:microsoft.com/office/officeart/2005/8/layout/list1"/>
    <dgm:cxn modelId="{68FAAADA-20C0-48A8-993E-545734FA24C1}" srcId="{56090EE1-1DE7-456D-9621-68F09BD442CE}" destId="{9E04569F-F534-4910-A0AD-3E1C0CC50702}" srcOrd="0" destOrd="0" parTransId="{587FF24C-8EFE-4B78-B4D0-735351C19BB4}" sibTransId="{ED6665FA-7560-4DDE-BF3A-365116C61FEB}"/>
    <dgm:cxn modelId="{1CD355ED-E178-48A6-B20A-55219171ABB6}" type="presOf" srcId="{2EBCAAC9-9612-44D6-80FB-F9CA1C32C801}" destId="{BBE80462-B254-449D-9BE4-4A1A7B131430}" srcOrd="0" destOrd="0" presId="urn:microsoft.com/office/officeart/2005/8/layout/list1"/>
    <dgm:cxn modelId="{E28E33FE-FF1D-43D4-A4B9-6C97B3638C37}" srcId="{227FCB74-2292-4ED0-9C18-153901832156}" destId="{2EBCAAC9-9612-44D6-80FB-F9CA1C32C801}" srcOrd="0" destOrd="0" parTransId="{B6CAC81F-5148-4BAF-A173-E2A074662504}" sibTransId="{768C529B-6642-49EC-8EFC-5D944D2B7270}"/>
    <dgm:cxn modelId="{20DCC682-8DA3-4E02-9E22-8F13BC4A4815}" type="presParOf" srcId="{6B1CBE73-5141-44C3-9DAA-EA379988602E}" destId="{7CA2E83F-B3A9-432F-83C8-6EF82D6604D8}" srcOrd="0" destOrd="0" presId="urn:microsoft.com/office/officeart/2005/8/layout/list1"/>
    <dgm:cxn modelId="{AF1B7FD9-0A68-428A-B651-415B06013C76}" type="presParOf" srcId="{7CA2E83F-B3A9-432F-83C8-6EF82D6604D8}" destId="{BBE80462-B254-449D-9BE4-4A1A7B131430}" srcOrd="0" destOrd="0" presId="urn:microsoft.com/office/officeart/2005/8/layout/list1"/>
    <dgm:cxn modelId="{4AD16912-834B-4484-9A89-41F1B98A66D3}" type="presParOf" srcId="{7CA2E83F-B3A9-432F-83C8-6EF82D6604D8}" destId="{23394E7C-E784-4C0E-93FE-C676543550E0}" srcOrd="1" destOrd="0" presId="urn:microsoft.com/office/officeart/2005/8/layout/list1"/>
    <dgm:cxn modelId="{24D73461-5B1E-4825-BB42-63DD22D3C6A5}" type="presParOf" srcId="{6B1CBE73-5141-44C3-9DAA-EA379988602E}" destId="{71E6C191-441A-42C4-940C-A0CCD5461B83}" srcOrd="1" destOrd="0" presId="urn:microsoft.com/office/officeart/2005/8/layout/list1"/>
    <dgm:cxn modelId="{FEBC9A34-0E50-4598-BB3E-3C387D36FC58}" type="presParOf" srcId="{6B1CBE73-5141-44C3-9DAA-EA379988602E}" destId="{596A2F8D-12D7-47D2-8C75-0D144724B85B}" srcOrd="2" destOrd="0" presId="urn:microsoft.com/office/officeart/2005/8/layout/list1"/>
    <dgm:cxn modelId="{0A161B2D-74D8-4F93-86D9-EC8DCBE8415D}" type="presParOf" srcId="{6B1CBE73-5141-44C3-9DAA-EA379988602E}" destId="{9CDEEF84-34DE-459D-BEF0-F34B1DE0711B}" srcOrd="3" destOrd="0" presId="urn:microsoft.com/office/officeart/2005/8/layout/list1"/>
    <dgm:cxn modelId="{24AD497B-476B-48E3-A362-411EF95DF010}" type="presParOf" srcId="{6B1CBE73-5141-44C3-9DAA-EA379988602E}" destId="{69EFA259-1683-45D0-9581-597F5255278D}" srcOrd="4" destOrd="0" presId="urn:microsoft.com/office/officeart/2005/8/layout/list1"/>
    <dgm:cxn modelId="{3608D160-EE1B-4E82-94ED-309F96D7748A}" type="presParOf" srcId="{69EFA259-1683-45D0-9581-597F5255278D}" destId="{781DDE10-112C-48BC-8378-607B4C30CEEA}" srcOrd="0" destOrd="0" presId="urn:microsoft.com/office/officeart/2005/8/layout/list1"/>
    <dgm:cxn modelId="{A1130F2A-3E85-43D3-A6E6-8066799F635C}" type="presParOf" srcId="{69EFA259-1683-45D0-9581-597F5255278D}" destId="{696060EE-3873-4CB0-851B-48B552E81CB6}" srcOrd="1" destOrd="0" presId="urn:microsoft.com/office/officeart/2005/8/layout/list1"/>
    <dgm:cxn modelId="{2321F13A-BD68-4000-9820-EB85772AA36E}" type="presParOf" srcId="{6B1CBE73-5141-44C3-9DAA-EA379988602E}" destId="{9FAE4A34-6D92-4CD8-872E-830C5873E07C}" srcOrd="5" destOrd="0" presId="urn:microsoft.com/office/officeart/2005/8/layout/list1"/>
    <dgm:cxn modelId="{288ADB63-754B-4CF6-AFD4-223806CE4D83}" type="presParOf" srcId="{6B1CBE73-5141-44C3-9DAA-EA379988602E}" destId="{7DD3A5DD-8A57-4FF6-9DE3-4EFDEB112212}"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B4A4637-E2F1-490A-BC5F-6CCE56DA4A19}" type="doc">
      <dgm:prSet loTypeId="urn:microsoft.com/office/officeart/2008/layout/LinedList" loCatId="list" qsTypeId="urn:microsoft.com/office/officeart/2005/8/quickstyle/simple1" qsCatId="simple" csTypeId="urn:microsoft.com/office/officeart/2005/8/colors/accent6_1" csCatId="accent6" phldr="1"/>
      <dgm:spPr/>
      <dgm:t>
        <a:bodyPr/>
        <a:lstStyle/>
        <a:p>
          <a:endParaRPr lang="en-US"/>
        </a:p>
      </dgm:t>
    </dgm:pt>
    <dgm:pt modelId="{528F1608-BCA4-4752-A05F-0026B9212858}">
      <dgm:prSet phldrT="[Text]" custT="1"/>
      <dgm:spPr/>
      <dgm:t>
        <a:bodyPr/>
        <a:lstStyle/>
        <a:p>
          <a:r>
            <a:rPr lang="en-US" sz="2400" dirty="0"/>
            <a:t>Topics</a:t>
          </a:r>
        </a:p>
      </dgm:t>
    </dgm:pt>
    <dgm:pt modelId="{A512986B-BEEE-4329-A3BF-760F917F8409}" type="parTrans" cxnId="{F3BF7FC1-4364-4C02-B256-0AC0ADD4462D}">
      <dgm:prSet/>
      <dgm:spPr/>
      <dgm:t>
        <a:bodyPr/>
        <a:lstStyle/>
        <a:p>
          <a:endParaRPr lang="en-US" sz="1600"/>
        </a:p>
      </dgm:t>
    </dgm:pt>
    <dgm:pt modelId="{DB64C40B-C8A7-4092-91C9-2DA0A20E2CD8}" type="sibTrans" cxnId="{F3BF7FC1-4364-4C02-B256-0AC0ADD4462D}">
      <dgm:prSet/>
      <dgm:spPr/>
      <dgm:t>
        <a:bodyPr/>
        <a:lstStyle/>
        <a:p>
          <a:endParaRPr lang="en-US" sz="1600"/>
        </a:p>
      </dgm:t>
    </dgm:pt>
    <dgm:pt modelId="{D2BC4E6C-31FD-43E6-A259-06AC09BDF1ED}">
      <dgm:prSet phldrT="[Text]" custT="1"/>
      <dgm:spPr/>
      <dgm:t>
        <a:bodyPr/>
        <a:lstStyle/>
        <a:p>
          <a:pPr rtl="0"/>
          <a:r>
            <a:rPr lang="en-US" sz="1600" b="1" i="0" u="none" dirty="0"/>
            <a:t>LEAP4FNSSA IRC Platform </a:t>
          </a:r>
          <a:endParaRPr lang="en-US" sz="1600" dirty="0"/>
        </a:p>
      </dgm:t>
    </dgm:pt>
    <dgm:pt modelId="{1C296AD7-35CD-477D-903C-A71E4210D691}" type="parTrans" cxnId="{5CBEB6AF-0A85-421C-94D7-A5F5903892C5}">
      <dgm:prSet/>
      <dgm:spPr/>
      <dgm:t>
        <a:bodyPr/>
        <a:lstStyle/>
        <a:p>
          <a:endParaRPr lang="en-US" sz="1600"/>
        </a:p>
      </dgm:t>
    </dgm:pt>
    <dgm:pt modelId="{3D9C1BE8-235C-441A-95B7-7171EF7C2B10}" type="sibTrans" cxnId="{5CBEB6AF-0A85-421C-94D7-A5F5903892C5}">
      <dgm:prSet/>
      <dgm:spPr/>
      <dgm:t>
        <a:bodyPr/>
        <a:lstStyle/>
        <a:p>
          <a:endParaRPr lang="en-US" sz="1600"/>
        </a:p>
      </dgm:t>
    </dgm:pt>
    <dgm:pt modelId="{34B3443A-0751-41ED-B619-3635991EB1A4}">
      <dgm:prSet custT="1"/>
      <dgm:spPr/>
      <dgm:t>
        <a:bodyPr/>
        <a:lstStyle/>
        <a:p>
          <a:pPr rtl="0"/>
          <a:r>
            <a:rPr lang="en-US" sz="1600" b="1" i="0" u="none" dirty="0" err="1"/>
            <a:t>SinCE</a:t>
          </a:r>
          <a:r>
            <a:rPr lang="en-US" sz="1600" b="1" i="0" u="none" dirty="0"/>
            <a:t> - AGRI-MADRE– PAEPAERD</a:t>
          </a:r>
          <a:endParaRPr lang="en-US" sz="1600" b="0" i="0" u="none" dirty="0"/>
        </a:p>
      </dgm:t>
    </dgm:pt>
    <dgm:pt modelId="{F7421264-087C-49D4-844D-3703372DA3A0}" type="parTrans" cxnId="{A9302887-8E1C-47A9-B7CB-1EEBDA945913}">
      <dgm:prSet/>
      <dgm:spPr/>
      <dgm:t>
        <a:bodyPr/>
        <a:lstStyle/>
        <a:p>
          <a:endParaRPr lang="en-US" sz="1600"/>
        </a:p>
      </dgm:t>
    </dgm:pt>
    <dgm:pt modelId="{CE53287D-E2CC-457B-9213-636835EE38B1}" type="sibTrans" cxnId="{A9302887-8E1C-47A9-B7CB-1EEBDA945913}">
      <dgm:prSet/>
      <dgm:spPr/>
      <dgm:t>
        <a:bodyPr/>
        <a:lstStyle/>
        <a:p>
          <a:endParaRPr lang="en-US" sz="1600"/>
        </a:p>
      </dgm:t>
    </dgm:pt>
    <dgm:pt modelId="{8F472B67-B390-491E-AEE9-45C2E977486D}">
      <dgm:prSet custT="1"/>
      <dgm:spPr/>
      <dgm:t>
        <a:bodyPr/>
        <a:lstStyle/>
        <a:p>
          <a:pPr rtl="0"/>
          <a:r>
            <a:rPr lang="en-US" sz="1600" b="1" i="0" u="none" dirty="0"/>
            <a:t>FNSSA at the center of the 2030 Agenda and the Africa Agenda 2063</a:t>
          </a:r>
          <a:endParaRPr lang="en-US" sz="1600" b="0" i="0" u="none" dirty="0"/>
        </a:p>
      </dgm:t>
    </dgm:pt>
    <dgm:pt modelId="{4B19DCDB-B124-4EC9-860C-B7F12AE062FF}" type="parTrans" cxnId="{50D92D71-3F58-45EA-A839-F7FC1B6CD266}">
      <dgm:prSet/>
      <dgm:spPr/>
      <dgm:t>
        <a:bodyPr/>
        <a:lstStyle/>
        <a:p>
          <a:endParaRPr lang="en-US" sz="1600"/>
        </a:p>
      </dgm:t>
    </dgm:pt>
    <dgm:pt modelId="{C2D58CDB-9DEF-49B7-940D-1521CB0A5B2C}" type="sibTrans" cxnId="{50D92D71-3F58-45EA-A839-F7FC1B6CD266}">
      <dgm:prSet/>
      <dgm:spPr/>
      <dgm:t>
        <a:bodyPr/>
        <a:lstStyle/>
        <a:p>
          <a:endParaRPr lang="en-US" sz="1600"/>
        </a:p>
      </dgm:t>
    </dgm:pt>
    <dgm:pt modelId="{D9658865-208D-49EE-A213-5D3DD2B10A0C}">
      <dgm:prSet custT="1"/>
      <dgm:spPr/>
      <dgm:t>
        <a:bodyPr/>
        <a:lstStyle/>
        <a:p>
          <a:r>
            <a:rPr lang="en-US" sz="1600" b="1" i="0" u="none" dirty="0"/>
            <a:t>Connecting Innovation, education and business creation</a:t>
          </a:r>
          <a:endParaRPr lang="en-US" sz="1600" dirty="0"/>
        </a:p>
      </dgm:t>
    </dgm:pt>
    <dgm:pt modelId="{7DADB505-A3DB-4AFC-AB53-F01FA2B6DF3B}" type="parTrans" cxnId="{C1FD75A8-0A74-433E-A13C-20A8C3ADC91D}">
      <dgm:prSet/>
      <dgm:spPr/>
      <dgm:t>
        <a:bodyPr/>
        <a:lstStyle/>
        <a:p>
          <a:endParaRPr lang="en-US" sz="1600"/>
        </a:p>
      </dgm:t>
    </dgm:pt>
    <dgm:pt modelId="{90409908-8AAE-4C70-AAC6-0F8A301A73F5}" type="sibTrans" cxnId="{C1FD75A8-0A74-433E-A13C-20A8C3ADC91D}">
      <dgm:prSet/>
      <dgm:spPr/>
      <dgm:t>
        <a:bodyPr/>
        <a:lstStyle/>
        <a:p>
          <a:endParaRPr lang="en-US" sz="1600"/>
        </a:p>
      </dgm:t>
    </dgm:pt>
    <dgm:pt modelId="{3DB30E70-FB81-4100-837D-B93CE962B68A}">
      <dgm:prSet custT="1"/>
      <dgm:spPr/>
      <dgm:t>
        <a:bodyPr/>
        <a:lstStyle/>
        <a:p>
          <a:r>
            <a:rPr lang="en-US" sz="1600" b="1" i="0" u="none" dirty="0"/>
            <a:t>Catalyze private sector involvement in FNSSA partnership</a:t>
          </a:r>
          <a:endParaRPr lang="en-US" sz="1600" dirty="0"/>
        </a:p>
      </dgm:t>
    </dgm:pt>
    <dgm:pt modelId="{D4A1B8B9-7084-40CC-89B9-6A5FA8142225}" type="parTrans" cxnId="{8651F1DA-5C76-4B62-9C5D-E8EFC3CA3A3A}">
      <dgm:prSet/>
      <dgm:spPr/>
      <dgm:t>
        <a:bodyPr/>
        <a:lstStyle/>
        <a:p>
          <a:endParaRPr lang="en-US" sz="1600"/>
        </a:p>
      </dgm:t>
    </dgm:pt>
    <dgm:pt modelId="{2C6650A7-1726-4A31-A8DB-DC5ED83958B8}" type="sibTrans" cxnId="{8651F1DA-5C76-4B62-9C5D-E8EFC3CA3A3A}">
      <dgm:prSet/>
      <dgm:spPr/>
      <dgm:t>
        <a:bodyPr/>
        <a:lstStyle/>
        <a:p>
          <a:endParaRPr lang="en-US" sz="1600"/>
        </a:p>
      </dgm:t>
    </dgm:pt>
    <dgm:pt modelId="{ADCBF7E6-D0C9-4DCE-B46D-F2BA93C1E11F}">
      <dgm:prSet custT="1"/>
      <dgm:spPr/>
      <dgm:t>
        <a:bodyPr/>
        <a:lstStyle/>
        <a:p>
          <a:r>
            <a:rPr lang="en-US" sz="1600" b="1" i="0" u="none" dirty="0"/>
            <a:t>Knowledge co-creation in agriculture and food multi-stakeholder platforms</a:t>
          </a:r>
          <a:endParaRPr lang="en-US" sz="1600" dirty="0"/>
        </a:p>
      </dgm:t>
    </dgm:pt>
    <dgm:pt modelId="{FB64EC75-B93B-49EF-B412-D0501FB09D39}" type="parTrans" cxnId="{E88E3DE8-88A7-440D-B55F-2C99CFB8F0F1}">
      <dgm:prSet/>
      <dgm:spPr/>
      <dgm:t>
        <a:bodyPr/>
        <a:lstStyle/>
        <a:p>
          <a:endParaRPr lang="en-US" sz="1600"/>
        </a:p>
      </dgm:t>
    </dgm:pt>
    <dgm:pt modelId="{57AEE4DE-500F-4A58-9BD4-CFFD3FE27033}" type="sibTrans" cxnId="{E88E3DE8-88A7-440D-B55F-2C99CFB8F0F1}">
      <dgm:prSet/>
      <dgm:spPr/>
      <dgm:t>
        <a:bodyPr/>
        <a:lstStyle/>
        <a:p>
          <a:endParaRPr lang="en-US" sz="1600"/>
        </a:p>
      </dgm:t>
    </dgm:pt>
    <dgm:pt modelId="{8C544091-EBDC-4E1D-A110-C4D17A71D4D4}" type="pres">
      <dgm:prSet presAssocID="{BB4A4637-E2F1-490A-BC5F-6CCE56DA4A19}" presName="vert0" presStyleCnt="0">
        <dgm:presLayoutVars>
          <dgm:dir/>
          <dgm:animOne val="branch"/>
          <dgm:animLvl val="lvl"/>
        </dgm:presLayoutVars>
      </dgm:prSet>
      <dgm:spPr/>
    </dgm:pt>
    <dgm:pt modelId="{06D45D8A-000D-486A-8FE7-C467EFC42D43}" type="pres">
      <dgm:prSet presAssocID="{528F1608-BCA4-4752-A05F-0026B9212858}" presName="thickLine" presStyleLbl="alignNode1" presStyleIdx="0" presStyleCnt="1"/>
      <dgm:spPr/>
    </dgm:pt>
    <dgm:pt modelId="{56DF02C1-A244-4759-8BAD-5EE7790F779E}" type="pres">
      <dgm:prSet presAssocID="{528F1608-BCA4-4752-A05F-0026B9212858}" presName="horz1" presStyleCnt="0"/>
      <dgm:spPr/>
    </dgm:pt>
    <dgm:pt modelId="{89A5A334-6587-4769-BA4C-C8B6472F9F18}" type="pres">
      <dgm:prSet presAssocID="{528F1608-BCA4-4752-A05F-0026B9212858}" presName="tx1" presStyleLbl="revTx" presStyleIdx="0" presStyleCnt="7"/>
      <dgm:spPr/>
    </dgm:pt>
    <dgm:pt modelId="{2A770338-A66A-4988-A313-5B467DC50B09}" type="pres">
      <dgm:prSet presAssocID="{528F1608-BCA4-4752-A05F-0026B9212858}" presName="vert1" presStyleCnt="0"/>
      <dgm:spPr/>
    </dgm:pt>
    <dgm:pt modelId="{CBCC5817-C96C-492F-BF16-F9860FB539D9}" type="pres">
      <dgm:prSet presAssocID="{D2BC4E6C-31FD-43E6-A259-06AC09BDF1ED}" presName="vertSpace2a" presStyleCnt="0"/>
      <dgm:spPr/>
    </dgm:pt>
    <dgm:pt modelId="{5426FAA0-B441-40BC-A373-F8F4AFA66959}" type="pres">
      <dgm:prSet presAssocID="{D2BC4E6C-31FD-43E6-A259-06AC09BDF1ED}" presName="horz2" presStyleCnt="0"/>
      <dgm:spPr/>
    </dgm:pt>
    <dgm:pt modelId="{22469FD7-89DF-4721-8E02-BDE424EA9594}" type="pres">
      <dgm:prSet presAssocID="{D2BC4E6C-31FD-43E6-A259-06AC09BDF1ED}" presName="horzSpace2" presStyleCnt="0"/>
      <dgm:spPr/>
    </dgm:pt>
    <dgm:pt modelId="{6A90CD8F-2F16-4B81-83F9-A614F4FD66E2}" type="pres">
      <dgm:prSet presAssocID="{D2BC4E6C-31FD-43E6-A259-06AC09BDF1ED}" presName="tx2" presStyleLbl="revTx" presStyleIdx="1" presStyleCnt="7"/>
      <dgm:spPr/>
    </dgm:pt>
    <dgm:pt modelId="{8B9AC1E6-BFE0-4EA2-9B89-0879405AC070}" type="pres">
      <dgm:prSet presAssocID="{D2BC4E6C-31FD-43E6-A259-06AC09BDF1ED}" presName="vert2" presStyleCnt="0"/>
      <dgm:spPr/>
    </dgm:pt>
    <dgm:pt modelId="{3D471F01-C70B-4697-81A7-A337D1813DE2}" type="pres">
      <dgm:prSet presAssocID="{D2BC4E6C-31FD-43E6-A259-06AC09BDF1ED}" presName="thinLine2b" presStyleLbl="callout" presStyleIdx="0" presStyleCnt="6"/>
      <dgm:spPr/>
    </dgm:pt>
    <dgm:pt modelId="{48D9BFFC-F22F-4EBA-A8C5-23DA815651A1}" type="pres">
      <dgm:prSet presAssocID="{D2BC4E6C-31FD-43E6-A259-06AC09BDF1ED}" presName="vertSpace2b" presStyleCnt="0"/>
      <dgm:spPr/>
    </dgm:pt>
    <dgm:pt modelId="{75FC88C9-2E32-4651-BDE2-D2CB2D9ADE99}" type="pres">
      <dgm:prSet presAssocID="{34B3443A-0751-41ED-B619-3635991EB1A4}" presName="horz2" presStyleCnt="0"/>
      <dgm:spPr/>
    </dgm:pt>
    <dgm:pt modelId="{B7F9EC34-7ECD-4E9B-BAAD-F803A943E0EA}" type="pres">
      <dgm:prSet presAssocID="{34B3443A-0751-41ED-B619-3635991EB1A4}" presName="horzSpace2" presStyleCnt="0"/>
      <dgm:spPr/>
    </dgm:pt>
    <dgm:pt modelId="{8A3D37F2-06CB-4FDA-998F-BC0735A618B6}" type="pres">
      <dgm:prSet presAssocID="{34B3443A-0751-41ED-B619-3635991EB1A4}" presName="tx2" presStyleLbl="revTx" presStyleIdx="2" presStyleCnt="7"/>
      <dgm:spPr/>
    </dgm:pt>
    <dgm:pt modelId="{342CD70B-9DAB-4712-9A4C-3F06A0086E7C}" type="pres">
      <dgm:prSet presAssocID="{34B3443A-0751-41ED-B619-3635991EB1A4}" presName="vert2" presStyleCnt="0"/>
      <dgm:spPr/>
    </dgm:pt>
    <dgm:pt modelId="{D4F0B870-8DDB-4070-A015-FC00F9195604}" type="pres">
      <dgm:prSet presAssocID="{34B3443A-0751-41ED-B619-3635991EB1A4}" presName="thinLine2b" presStyleLbl="callout" presStyleIdx="1" presStyleCnt="6"/>
      <dgm:spPr/>
    </dgm:pt>
    <dgm:pt modelId="{E54CBAB2-7966-46EC-B3D3-68C5B46CE1B1}" type="pres">
      <dgm:prSet presAssocID="{34B3443A-0751-41ED-B619-3635991EB1A4}" presName="vertSpace2b" presStyleCnt="0"/>
      <dgm:spPr/>
    </dgm:pt>
    <dgm:pt modelId="{83FBD665-1820-4DF2-A106-8A3661670C18}" type="pres">
      <dgm:prSet presAssocID="{8F472B67-B390-491E-AEE9-45C2E977486D}" presName="horz2" presStyleCnt="0"/>
      <dgm:spPr/>
    </dgm:pt>
    <dgm:pt modelId="{938B8E8D-CDCA-46A8-BDBE-F472C6EEC1B9}" type="pres">
      <dgm:prSet presAssocID="{8F472B67-B390-491E-AEE9-45C2E977486D}" presName="horzSpace2" presStyleCnt="0"/>
      <dgm:spPr/>
    </dgm:pt>
    <dgm:pt modelId="{12C3F1A6-053D-4EBB-AFFC-DE7C3E1E1C59}" type="pres">
      <dgm:prSet presAssocID="{8F472B67-B390-491E-AEE9-45C2E977486D}" presName="tx2" presStyleLbl="revTx" presStyleIdx="3" presStyleCnt="7"/>
      <dgm:spPr/>
    </dgm:pt>
    <dgm:pt modelId="{94BDDDFE-893A-4681-B4CE-3865AA803A69}" type="pres">
      <dgm:prSet presAssocID="{8F472B67-B390-491E-AEE9-45C2E977486D}" presName="vert2" presStyleCnt="0"/>
      <dgm:spPr/>
    </dgm:pt>
    <dgm:pt modelId="{0A2CBD07-959F-40BD-BB14-A5A00E17CEFA}" type="pres">
      <dgm:prSet presAssocID="{8F472B67-B390-491E-AEE9-45C2E977486D}" presName="thinLine2b" presStyleLbl="callout" presStyleIdx="2" presStyleCnt="6"/>
      <dgm:spPr/>
    </dgm:pt>
    <dgm:pt modelId="{D89FBE07-04E6-497F-8E8A-1DBBD474F5E1}" type="pres">
      <dgm:prSet presAssocID="{8F472B67-B390-491E-AEE9-45C2E977486D}" presName="vertSpace2b" presStyleCnt="0"/>
      <dgm:spPr/>
    </dgm:pt>
    <dgm:pt modelId="{1C9A6B36-43CB-474E-BC55-120EE01DE476}" type="pres">
      <dgm:prSet presAssocID="{D9658865-208D-49EE-A213-5D3DD2B10A0C}" presName="horz2" presStyleCnt="0"/>
      <dgm:spPr/>
    </dgm:pt>
    <dgm:pt modelId="{14828FD1-0E9F-4E6E-BB4D-91AB6776E1DE}" type="pres">
      <dgm:prSet presAssocID="{D9658865-208D-49EE-A213-5D3DD2B10A0C}" presName="horzSpace2" presStyleCnt="0"/>
      <dgm:spPr/>
    </dgm:pt>
    <dgm:pt modelId="{4440953E-0E4B-4C04-93A0-7AB9E5CFE40C}" type="pres">
      <dgm:prSet presAssocID="{D9658865-208D-49EE-A213-5D3DD2B10A0C}" presName="tx2" presStyleLbl="revTx" presStyleIdx="4" presStyleCnt="7"/>
      <dgm:spPr/>
    </dgm:pt>
    <dgm:pt modelId="{F7EA277B-9B36-43F5-9F83-136967CF9FB9}" type="pres">
      <dgm:prSet presAssocID="{D9658865-208D-49EE-A213-5D3DD2B10A0C}" presName="vert2" presStyleCnt="0"/>
      <dgm:spPr/>
    </dgm:pt>
    <dgm:pt modelId="{6DE255B7-4066-4D11-A487-81B5EBB64575}" type="pres">
      <dgm:prSet presAssocID="{D9658865-208D-49EE-A213-5D3DD2B10A0C}" presName="thinLine2b" presStyleLbl="callout" presStyleIdx="3" presStyleCnt="6"/>
      <dgm:spPr/>
    </dgm:pt>
    <dgm:pt modelId="{480D4A0F-B135-4381-B932-91367FEF9C3B}" type="pres">
      <dgm:prSet presAssocID="{D9658865-208D-49EE-A213-5D3DD2B10A0C}" presName="vertSpace2b" presStyleCnt="0"/>
      <dgm:spPr/>
    </dgm:pt>
    <dgm:pt modelId="{C1A37218-E7B8-40F5-B19E-F7919ACE2A98}" type="pres">
      <dgm:prSet presAssocID="{3DB30E70-FB81-4100-837D-B93CE962B68A}" presName="horz2" presStyleCnt="0"/>
      <dgm:spPr/>
    </dgm:pt>
    <dgm:pt modelId="{9C6C37CF-7E94-4EF6-AE43-4C5E115D49AE}" type="pres">
      <dgm:prSet presAssocID="{3DB30E70-FB81-4100-837D-B93CE962B68A}" presName="horzSpace2" presStyleCnt="0"/>
      <dgm:spPr/>
    </dgm:pt>
    <dgm:pt modelId="{459F6EE8-BE99-47AD-AA7B-DF4C9ACD9CAA}" type="pres">
      <dgm:prSet presAssocID="{3DB30E70-FB81-4100-837D-B93CE962B68A}" presName="tx2" presStyleLbl="revTx" presStyleIdx="5" presStyleCnt="7"/>
      <dgm:spPr/>
    </dgm:pt>
    <dgm:pt modelId="{C59F61F2-1330-4E03-86BA-B8748DCDF896}" type="pres">
      <dgm:prSet presAssocID="{3DB30E70-FB81-4100-837D-B93CE962B68A}" presName="vert2" presStyleCnt="0"/>
      <dgm:spPr/>
    </dgm:pt>
    <dgm:pt modelId="{FAFA00E1-BCC5-40CB-90A5-55A39887DF6E}" type="pres">
      <dgm:prSet presAssocID="{3DB30E70-FB81-4100-837D-B93CE962B68A}" presName="thinLine2b" presStyleLbl="callout" presStyleIdx="4" presStyleCnt="6"/>
      <dgm:spPr/>
    </dgm:pt>
    <dgm:pt modelId="{36CE6BCB-2E84-47F4-8B8F-D4C06EA96AA0}" type="pres">
      <dgm:prSet presAssocID="{3DB30E70-FB81-4100-837D-B93CE962B68A}" presName="vertSpace2b" presStyleCnt="0"/>
      <dgm:spPr/>
    </dgm:pt>
    <dgm:pt modelId="{D4904CF3-0D49-4801-B7B8-A7B5E22CAE5C}" type="pres">
      <dgm:prSet presAssocID="{ADCBF7E6-D0C9-4DCE-B46D-F2BA93C1E11F}" presName="horz2" presStyleCnt="0"/>
      <dgm:spPr/>
    </dgm:pt>
    <dgm:pt modelId="{5F180C0D-724F-409E-A446-5289959FA2DE}" type="pres">
      <dgm:prSet presAssocID="{ADCBF7E6-D0C9-4DCE-B46D-F2BA93C1E11F}" presName="horzSpace2" presStyleCnt="0"/>
      <dgm:spPr/>
    </dgm:pt>
    <dgm:pt modelId="{E6BEBF2B-70FD-46E4-8010-F8A077999480}" type="pres">
      <dgm:prSet presAssocID="{ADCBF7E6-D0C9-4DCE-B46D-F2BA93C1E11F}" presName="tx2" presStyleLbl="revTx" presStyleIdx="6" presStyleCnt="7"/>
      <dgm:spPr/>
    </dgm:pt>
    <dgm:pt modelId="{CE0C770D-5F76-4153-9556-AF0B17859D87}" type="pres">
      <dgm:prSet presAssocID="{ADCBF7E6-D0C9-4DCE-B46D-F2BA93C1E11F}" presName="vert2" presStyleCnt="0"/>
      <dgm:spPr/>
    </dgm:pt>
    <dgm:pt modelId="{46F21627-9471-4A8A-989A-87EC82C21067}" type="pres">
      <dgm:prSet presAssocID="{ADCBF7E6-D0C9-4DCE-B46D-F2BA93C1E11F}" presName="thinLine2b" presStyleLbl="callout" presStyleIdx="5" presStyleCnt="6"/>
      <dgm:spPr/>
    </dgm:pt>
    <dgm:pt modelId="{47594592-F0BE-459E-BEF6-2AA8859A8C00}" type="pres">
      <dgm:prSet presAssocID="{ADCBF7E6-D0C9-4DCE-B46D-F2BA93C1E11F}" presName="vertSpace2b" presStyleCnt="0"/>
      <dgm:spPr/>
    </dgm:pt>
  </dgm:ptLst>
  <dgm:cxnLst>
    <dgm:cxn modelId="{62677F1C-3D3D-4F72-9C39-AAC7355EC07C}" type="presOf" srcId="{D2BC4E6C-31FD-43E6-A259-06AC09BDF1ED}" destId="{6A90CD8F-2F16-4B81-83F9-A614F4FD66E2}" srcOrd="0" destOrd="0" presId="urn:microsoft.com/office/officeart/2008/layout/LinedList"/>
    <dgm:cxn modelId="{DCB1F231-BEC2-4A11-B21B-E201F6825F4D}" type="presOf" srcId="{8F472B67-B390-491E-AEE9-45C2E977486D}" destId="{12C3F1A6-053D-4EBB-AFFC-DE7C3E1E1C59}" srcOrd="0" destOrd="0" presId="urn:microsoft.com/office/officeart/2008/layout/LinedList"/>
    <dgm:cxn modelId="{E6D7F645-0386-4E8D-B0A9-56599EF4241F}" type="presOf" srcId="{3DB30E70-FB81-4100-837D-B93CE962B68A}" destId="{459F6EE8-BE99-47AD-AA7B-DF4C9ACD9CAA}" srcOrd="0" destOrd="0" presId="urn:microsoft.com/office/officeart/2008/layout/LinedList"/>
    <dgm:cxn modelId="{50D92D71-3F58-45EA-A839-F7FC1B6CD266}" srcId="{528F1608-BCA4-4752-A05F-0026B9212858}" destId="{8F472B67-B390-491E-AEE9-45C2E977486D}" srcOrd="2" destOrd="0" parTransId="{4B19DCDB-B124-4EC9-860C-B7F12AE062FF}" sibTransId="{C2D58CDB-9DEF-49B7-940D-1521CB0A5B2C}"/>
    <dgm:cxn modelId="{23F3CA78-E576-4C77-B72C-BBB88B010535}" type="presOf" srcId="{D9658865-208D-49EE-A213-5D3DD2B10A0C}" destId="{4440953E-0E4B-4C04-93A0-7AB9E5CFE40C}" srcOrd="0" destOrd="0" presId="urn:microsoft.com/office/officeart/2008/layout/LinedList"/>
    <dgm:cxn modelId="{A9302887-8E1C-47A9-B7CB-1EEBDA945913}" srcId="{528F1608-BCA4-4752-A05F-0026B9212858}" destId="{34B3443A-0751-41ED-B619-3635991EB1A4}" srcOrd="1" destOrd="0" parTransId="{F7421264-087C-49D4-844D-3703372DA3A0}" sibTransId="{CE53287D-E2CC-457B-9213-636835EE38B1}"/>
    <dgm:cxn modelId="{11C80B98-12A9-4F69-A130-B27B4DBE232F}" type="presOf" srcId="{BB4A4637-E2F1-490A-BC5F-6CCE56DA4A19}" destId="{8C544091-EBDC-4E1D-A110-C4D17A71D4D4}" srcOrd="0" destOrd="0" presId="urn:microsoft.com/office/officeart/2008/layout/LinedList"/>
    <dgm:cxn modelId="{C1FD75A8-0A74-433E-A13C-20A8C3ADC91D}" srcId="{528F1608-BCA4-4752-A05F-0026B9212858}" destId="{D9658865-208D-49EE-A213-5D3DD2B10A0C}" srcOrd="3" destOrd="0" parTransId="{7DADB505-A3DB-4AFC-AB53-F01FA2B6DF3B}" sibTransId="{90409908-8AAE-4C70-AAC6-0F8A301A73F5}"/>
    <dgm:cxn modelId="{5CBEB6AF-0A85-421C-94D7-A5F5903892C5}" srcId="{528F1608-BCA4-4752-A05F-0026B9212858}" destId="{D2BC4E6C-31FD-43E6-A259-06AC09BDF1ED}" srcOrd="0" destOrd="0" parTransId="{1C296AD7-35CD-477D-903C-A71E4210D691}" sibTransId="{3D9C1BE8-235C-441A-95B7-7171EF7C2B10}"/>
    <dgm:cxn modelId="{F3BF7FC1-4364-4C02-B256-0AC0ADD4462D}" srcId="{BB4A4637-E2F1-490A-BC5F-6CCE56DA4A19}" destId="{528F1608-BCA4-4752-A05F-0026B9212858}" srcOrd="0" destOrd="0" parTransId="{A512986B-BEEE-4329-A3BF-760F917F8409}" sibTransId="{DB64C40B-C8A7-4092-91C9-2DA0A20E2CD8}"/>
    <dgm:cxn modelId="{85B806C7-0E1F-43BE-91CF-2271C66A31CF}" type="presOf" srcId="{528F1608-BCA4-4752-A05F-0026B9212858}" destId="{89A5A334-6587-4769-BA4C-C8B6472F9F18}" srcOrd="0" destOrd="0" presId="urn:microsoft.com/office/officeart/2008/layout/LinedList"/>
    <dgm:cxn modelId="{199F4DD1-B949-4D3B-9694-5396AD52C0E8}" type="presOf" srcId="{ADCBF7E6-D0C9-4DCE-B46D-F2BA93C1E11F}" destId="{E6BEBF2B-70FD-46E4-8010-F8A077999480}" srcOrd="0" destOrd="0" presId="urn:microsoft.com/office/officeart/2008/layout/LinedList"/>
    <dgm:cxn modelId="{8651F1DA-5C76-4B62-9C5D-E8EFC3CA3A3A}" srcId="{528F1608-BCA4-4752-A05F-0026B9212858}" destId="{3DB30E70-FB81-4100-837D-B93CE962B68A}" srcOrd="4" destOrd="0" parTransId="{D4A1B8B9-7084-40CC-89B9-6A5FA8142225}" sibTransId="{2C6650A7-1726-4A31-A8DB-DC5ED83958B8}"/>
    <dgm:cxn modelId="{E88E3DE8-88A7-440D-B55F-2C99CFB8F0F1}" srcId="{528F1608-BCA4-4752-A05F-0026B9212858}" destId="{ADCBF7E6-D0C9-4DCE-B46D-F2BA93C1E11F}" srcOrd="5" destOrd="0" parTransId="{FB64EC75-B93B-49EF-B412-D0501FB09D39}" sibTransId="{57AEE4DE-500F-4A58-9BD4-CFFD3FE27033}"/>
    <dgm:cxn modelId="{ED7EECEF-16BD-4CA1-8B33-080EE3560E68}" type="presOf" srcId="{34B3443A-0751-41ED-B619-3635991EB1A4}" destId="{8A3D37F2-06CB-4FDA-998F-BC0735A618B6}" srcOrd="0" destOrd="0" presId="urn:microsoft.com/office/officeart/2008/layout/LinedList"/>
    <dgm:cxn modelId="{DDE66BD0-EC5C-4649-A9E9-BE8FEFF38E8A}" type="presParOf" srcId="{8C544091-EBDC-4E1D-A110-C4D17A71D4D4}" destId="{06D45D8A-000D-486A-8FE7-C467EFC42D43}" srcOrd="0" destOrd="0" presId="urn:microsoft.com/office/officeart/2008/layout/LinedList"/>
    <dgm:cxn modelId="{43626545-D9A6-4EF6-94D1-246D82D767B2}" type="presParOf" srcId="{8C544091-EBDC-4E1D-A110-C4D17A71D4D4}" destId="{56DF02C1-A244-4759-8BAD-5EE7790F779E}" srcOrd="1" destOrd="0" presId="urn:microsoft.com/office/officeart/2008/layout/LinedList"/>
    <dgm:cxn modelId="{95B278A0-2BA2-4293-92C9-43B997AFCC4C}" type="presParOf" srcId="{56DF02C1-A244-4759-8BAD-5EE7790F779E}" destId="{89A5A334-6587-4769-BA4C-C8B6472F9F18}" srcOrd="0" destOrd="0" presId="urn:microsoft.com/office/officeart/2008/layout/LinedList"/>
    <dgm:cxn modelId="{F844CE53-C2CE-4931-A937-E131777EBA22}" type="presParOf" srcId="{56DF02C1-A244-4759-8BAD-5EE7790F779E}" destId="{2A770338-A66A-4988-A313-5B467DC50B09}" srcOrd="1" destOrd="0" presId="urn:microsoft.com/office/officeart/2008/layout/LinedList"/>
    <dgm:cxn modelId="{32A9CE4B-E783-4780-A028-61EB8181AAAB}" type="presParOf" srcId="{2A770338-A66A-4988-A313-5B467DC50B09}" destId="{CBCC5817-C96C-492F-BF16-F9860FB539D9}" srcOrd="0" destOrd="0" presId="urn:microsoft.com/office/officeart/2008/layout/LinedList"/>
    <dgm:cxn modelId="{19617FC9-51AA-441B-8C44-0D69F17DE63D}" type="presParOf" srcId="{2A770338-A66A-4988-A313-5B467DC50B09}" destId="{5426FAA0-B441-40BC-A373-F8F4AFA66959}" srcOrd="1" destOrd="0" presId="urn:microsoft.com/office/officeart/2008/layout/LinedList"/>
    <dgm:cxn modelId="{947D067D-AF46-43A9-A95F-74C3B6545BEB}" type="presParOf" srcId="{5426FAA0-B441-40BC-A373-F8F4AFA66959}" destId="{22469FD7-89DF-4721-8E02-BDE424EA9594}" srcOrd="0" destOrd="0" presId="urn:microsoft.com/office/officeart/2008/layout/LinedList"/>
    <dgm:cxn modelId="{ADB7B838-D227-4716-B0B3-5BDD7FE3686A}" type="presParOf" srcId="{5426FAA0-B441-40BC-A373-F8F4AFA66959}" destId="{6A90CD8F-2F16-4B81-83F9-A614F4FD66E2}" srcOrd="1" destOrd="0" presId="urn:microsoft.com/office/officeart/2008/layout/LinedList"/>
    <dgm:cxn modelId="{3598714E-E6C7-41AF-9241-97EA763C18C1}" type="presParOf" srcId="{5426FAA0-B441-40BC-A373-F8F4AFA66959}" destId="{8B9AC1E6-BFE0-4EA2-9B89-0879405AC070}" srcOrd="2" destOrd="0" presId="urn:microsoft.com/office/officeart/2008/layout/LinedList"/>
    <dgm:cxn modelId="{5956F1B5-1058-4370-A1B6-4661CD028FC4}" type="presParOf" srcId="{2A770338-A66A-4988-A313-5B467DC50B09}" destId="{3D471F01-C70B-4697-81A7-A337D1813DE2}" srcOrd="2" destOrd="0" presId="urn:microsoft.com/office/officeart/2008/layout/LinedList"/>
    <dgm:cxn modelId="{53468E63-256B-4ED5-874B-EAD14F731CDD}" type="presParOf" srcId="{2A770338-A66A-4988-A313-5B467DC50B09}" destId="{48D9BFFC-F22F-4EBA-A8C5-23DA815651A1}" srcOrd="3" destOrd="0" presId="urn:microsoft.com/office/officeart/2008/layout/LinedList"/>
    <dgm:cxn modelId="{DD75422E-836C-4CE6-AA28-525076A3BD56}" type="presParOf" srcId="{2A770338-A66A-4988-A313-5B467DC50B09}" destId="{75FC88C9-2E32-4651-BDE2-D2CB2D9ADE99}" srcOrd="4" destOrd="0" presId="urn:microsoft.com/office/officeart/2008/layout/LinedList"/>
    <dgm:cxn modelId="{810B3231-4F9D-45BA-9DB3-FB94C2A0D15A}" type="presParOf" srcId="{75FC88C9-2E32-4651-BDE2-D2CB2D9ADE99}" destId="{B7F9EC34-7ECD-4E9B-BAAD-F803A943E0EA}" srcOrd="0" destOrd="0" presId="urn:microsoft.com/office/officeart/2008/layout/LinedList"/>
    <dgm:cxn modelId="{FF30B62E-9F92-4253-9AEB-F37908AE80CA}" type="presParOf" srcId="{75FC88C9-2E32-4651-BDE2-D2CB2D9ADE99}" destId="{8A3D37F2-06CB-4FDA-998F-BC0735A618B6}" srcOrd="1" destOrd="0" presId="urn:microsoft.com/office/officeart/2008/layout/LinedList"/>
    <dgm:cxn modelId="{7B1D714D-56AD-4DE9-8258-3529D358A34D}" type="presParOf" srcId="{75FC88C9-2E32-4651-BDE2-D2CB2D9ADE99}" destId="{342CD70B-9DAB-4712-9A4C-3F06A0086E7C}" srcOrd="2" destOrd="0" presId="urn:microsoft.com/office/officeart/2008/layout/LinedList"/>
    <dgm:cxn modelId="{FFCD2C10-722B-46DD-B18F-E5915A4E54A9}" type="presParOf" srcId="{2A770338-A66A-4988-A313-5B467DC50B09}" destId="{D4F0B870-8DDB-4070-A015-FC00F9195604}" srcOrd="5" destOrd="0" presId="urn:microsoft.com/office/officeart/2008/layout/LinedList"/>
    <dgm:cxn modelId="{4F4D7B88-F96E-47C4-9B21-DF37FB3B21E2}" type="presParOf" srcId="{2A770338-A66A-4988-A313-5B467DC50B09}" destId="{E54CBAB2-7966-46EC-B3D3-68C5B46CE1B1}" srcOrd="6" destOrd="0" presId="urn:microsoft.com/office/officeart/2008/layout/LinedList"/>
    <dgm:cxn modelId="{881538E3-FBA5-4B9D-8110-84778547AC1B}" type="presParOf" srcId="{2A770338-A66A-4988-A313-5B467DC50B09}" destId="{83FBD665-1820-4DF2-A106-8A3661670C18}" srcOrd="7" destOrd="0" presId="urn:microsoft.com/office/officeart/2008/layout/LinedList"/>
    <dgm:cxn modelId="{041D3A0E-B83C-4655-A4D5-E286F6CF9B88}" type="presParOf" srcId="{83FBD665-1820-4DF2-A106-8A3661670C18}" destId="{938B8E8D-CDCA-46A8-BDBE-F472C6EEC1B9}" srcOrd="0" destOrd="0" presId="urn:microsoft.com/office/officeart/2008/layout/LinedList"/>
    <dgm:cxn modelId="{AF68B91B-A160-49B7-A507-B066D52F5769}" type="presParOf" srcId="{83FBD665-1820-4DF2-A106-8A3661670C18}" destId="{12C3F1A6-053D-4EBB-AFFC-DE7C3E1E1C59}" srcOrd="1" destOrd="0" presId="urn:microsoft.com/office/officeart/2008/layout/LinedList"/>
    <dgm:cxn modelId="{D6A972E0-2494-4A41-A4F5-F23BE134337E}" type="presParOf" srcId="{83FBD665-1820-4DF2-A106-8A3661670C18}" destId="{94BDDDFE-893A-4681-B4CE-3865AA803A69}" srcOrd="2" destOrd="0" presId="urn:microsoft.com/office/officeart/2008/layout/LinedList"/>
    <dgm:cxn modelId="{CB5C277E-F935-46E8-B971-0E1C99014574}" type="presParOf" srcId="{2A770338-A66A-4988-A313-5B467DC50B09}" destId="{0A2CBD07-959F-40BD-BB14-A5A00E17CEFA}" srcOrd="8" destOrd="0" presId="urn:microsoft.com/office/officeart/2008/layout/LinedList"/>
    <dgm:cxn modelId="{30C742DB-6C1C-4B90-8D47-9E7100997FE5}" type="presParOf" srcId="{2A770338-A66A-4988-A313-5B467DC50B09}" destId="{D89FBE07-04E6-497F-8E8A-1DBBD474F5E1}" srcOrd="9" destOrd="0" presId="urn:microsoft.com/office/officeart/2008/layout/LinedList"/>
    <dgm:cxn modelId="{825BB39D-9BE4-4A22-A819-B8EA9C1AC757}" type="presParOf" srcId="{2A770338-A66A-4988-A313-5B467DC50B09}" destId="{1C9A6B36-43CB-474E-BC55-120EE01DE476}" srcOrd="10" destOrd="0" presId="urn:microsoft.com/office/officeart/2008/layout/LinedList"/>
    <dgm:cxn modelId="{90352C0D-D83E-43F0-95B8-0CBE74EA90A7}" type="presParOf" srcId="{1C9A6B36-43CB-474E-BC55-120EE01DE476}" destId="{14828FD1-0E9F-4E6E-BB4D-91AB6776E1DE}" srcOrd="0" destOrd="0" presId="urn:microsoft.com/office/officeart/2008/layout/LinedList"/>
    <dgm:cxn modelId="{BFD648D2-300E-4B1C-9FE3-79F32F82A0F2}" type="presParOf" srcId="{1C9A6B36-43CB-474E-BC55-120EE01DE476}" destId="{4440953E-0E4B-4C04-93A0-7AB9E5CFE40C}" srcOrd="1" destOrd="0" presId="urn:microsoft.com/office/officeart/2008/layout/LinedList"/>
    <dgm:cxn modelId="{B9980F8C-FBF5-457D-BA43-85B1B3DD63C2}" type="presParOf" srcId="{1C9A6B36-43CB-474E-BC55-120EE01DE476}" destId="{F7EA277B-9B36-43F5-9F83-136967CF9FB9}" srcOrd="2" destOrd="0" presId="urn:microsoft.com/office/officeart/2008/layout/LinedList"/>
    <dgm:cxn modelId="{CE105025-53EC-484D-ABE6-A75E73551ECF}" type="presParOf" srcId="{2A770338-A66A-4988-A313-5B467DC50B09}" destId="{6DE255B7-4066-4D11-A487-81B5EBB64575}" srcOrd="11" destOrd="0" presId="urn:microsoft.com/office/officeart/2008/layout/LinedList"/>
    <dgm:cxn modelId="{204A4F4D-2347-41E6-8A9B-878030C479E3}" type="presParOf" srcId="{2A770338-A66A-4988-A313-5B467DC50B09}" destId="{480D4A0F-B135-4381-B932-91367FEF9C3B}" srcOrd="12" destOrd="0" presId="urn:microsoft.com/office/officeart/2008/layout/LinedList"/>
    <dgm:cxn modelId="{B884C75D-CBBE-4A87-9371-432221B0691A}" type="presParOf" srcId="{2A770338-A66A-4988-A313-5B467DC50B09}" destId="{C1A37218-E7B8-40F5-B19E-F7919ACE2A98}" srcOrd="13" destOrd="0" presId="urn:microsoft.com/office/officeart/2008/layout/LinedList"/>
    <dgm:cxn modelId="{BAC2FC9F-AF26-4FBB-A3FB-08E0F8A56AF7}" type="presParOf" srcId="{C1A37218-E7B8-40F5-B19E-F7919ACE2A98}" destId="{9C6C37CF-7E94-4EF6-AE43-4C5E115D49AE}" srcOrd="0" destOrd="0" presId="urn:microsoft.com/office/officeart/2008/layout/LinedList"/>
    <dgm:cxn modelId="{09AC095F-6BB8-4209-9F69-6BD9DC3E83CE}" type="presParOf" srcId="{C1A37218-E7B8-40F5-B19E-F7919ACE2A98}" destId="{459F6EE8-BE99-47AD-AA7B-DF4C9ACD9CAA}" srcOrd="1" destOrd="0" presId="urn:microsoft.com/office/officeart/2008/layout/LinedList"/>
    <dgm:cxn modelId="{2763107C-7A81-4DA0-B0B3-65B04D6BF0BF}" type="presParOf" srcId="{C1A37218-E7B8-40F5-B19E-F7919ACE2A98}" destId="{C59F61F2-1330-4E03-86BA-B8748DCDF896}" srcOrd="2" destOrd="0" presId="urn:microsoft.com/office/officeart/2008/layout/LinedList"/>
    <dgm:cxn modelId="{586D26C5-6082-4CCB-B580-543710DE2663}" type="presParOf" srcId="{2A770338-A66A-4988-A313-5B467DC50B09}" destId="{FAFA00E1-BCC5-40CB-90A5-55A39887DF6E}" srcOrd="14" destOrd="0" presId="urn:microsoft.com/office/officeart/2008/layout/LinedList"/>
    <dgm:cxn modelId="{471D2DAD-194A-4723-85EF-F7D8A2CDE4CE}" type="presParOf" srcId="{2A770338-A66A-4988-A313-5B467DC50B09}" destId="{36CE6BCB-2E84-47F4-8B8F-D4C06EA96AA0}" srcOrd="15" destOrd="0" presId="urn:microsoft.com/office/officeart/2008/layout/LinedList"/>
    <dgm:cxn modelId="{6829C804-63B7-4BD9-8150-26C58430A6B0}" type="presParOf" srcId="{2A770338-A66A-4988-A313-5B467DC50B09}" destId="{D4904CF3-0D49-4801-B7B8-A7B5E22CAE5C}" srcOrd="16" destOrd="0" presId="urn:microsoft.com/office/officeart/2008/layout/LinedList"/>
    <dgm:cxn modelId="{E7C9C380-7044-470D-B83D-51C50648B858}" type="presParOf" srcId="{D4904CF3-0D49-4801-B7B8-A7B5E22CAE5C}" destId="{5F180C0D-724F-409E-A446-5289959FA2DE}" srcOrd="0" destOrd="0" presId="urn:microsoft.com/office/officeart/2008/layout/LinedList"/>
    <dgm:cxn modelId="{1D510D80-3CB7-4BD3-89F1-53BE175259EB}" type="presParOf" srcId="{D4904CF3-0D49-4801-B7B8-A7B5E22CAE5C}" destId="{E6BEBF2B-70FD-46E4-8010-F8A077999480}" srcOrd="1" destOrd="0" presId="urn:microsoft.com/office/officeart/2008/layout/LinedList"/>
    <dgm:cxn modelId="{1FA10F8F-7970-41A4-9588-5E15F3DD62B2}" type="presParOf" srcId="{D4904CF3-0D49-4801-B7B8-A7B5E22CAE5C}" destId="{CE0C770D-5F76-4153-9556-AF0B17859D87}" srcOrd="2" destOrd="0" presId="urn:microsoft.com/office/officeart/2008/layout/LinedList"/>
    <dgm:cxn modelId="{BFA0082B-2DFA-4222-9C53-115D023BCCF3}" type="presParOf" srcId="{2A770338-A66A-4988-A313-5B467DC50B09}" destId="{46F21627-9471-4A8A-989A-87EC82C21067}" srcOrd="17" destOrd="0" presId="urn:microsoft.com/office/officeart/2008/layout/LinedList"/>
    <dgm:cxn modelId="{F2656E49-991D-4935-A573-F98D6032D523}" type="presParOf" srcId="{2A770338-A66A-4988-A313-5B467DC50B09}" destId="{47594592-F0BE-459E-BEF6-2AA8859A8C00}"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4733852-69EB-4CA9-9296-3230A98782C8}" type="doc">
      <dgm:prSet loTypeId="urn:microsoft.com/office/officeart/2008/layout/LinedList" loCatId="list" qsTypeId="urn:microsoft.com/office/officeart/2005/8/quickstyle/simple1" qsCatId="simple" csTypeId="urn:microsoft.com/office/officeart/2005/8/colors/accent6_1" csCatId="accent6" phldr="1"/>
      <dgm:spPr/>
      <dgm:t>
        <a:bodyPr/>
        <a:lstStyle/>
        <a:p>
          <a:endParaRPr lang="en-US"/>
        </a:p>
      </dgm:t>
    </dgm:pt>
    <dgm:pt modelId="{5B9BCC2C-30CA-4156-92A0-5189502AF0B5}">
      <dgm:prSet phldrT="[Text]" custT="1"/>
      <dgm:spPr>
        <a:solidFill>
          <a:schemeClr val="accent6"/>
        </a:solidFill>
      </dgm:spPr>
      <dgm:t>
        <a:bodyPr/>
        <a:lstStyle/>
        <a:p>
          <a:r>
            <a:rPr lang="en-US" sz="1800" b="1" dirty="0"/>
            <a:t>Governance Framework for the FNSSA Partnership</a:t>
          </a:r>
        </a:p>
      </dgm:t>
    </dgm:pt>
    <dgm:pt modelId="{8D9B6E42-658A-4762-9DD1-870F6756902F}" type="parTrans" cxnId="{60E44506-2D36-47B7-A793-B297EA499D59}">
      <dgm:prSet/>
      <dgm:spPr/>
      <dgm:t>
        <a:bodyPr/>
        <a:lstStyle/>
        <a:p>
          <a:endParaRPr lang="en-US" sz="1800"/>
        </a:p>
      </dgm:t>
    </dgm:pt>
    <dgm:pt modelId="{C7BB422E-E2B8-4163-8F2E-974615A417DC}" type="sibTrans" cxnId="{60E44506-2D36-47B7-A793-B297EA499D59}">
      <dgm:prSet/>
      <dgm:spPr/>
      <dgm:t>
        <a:bodyPr/>
        <a:lstStyle/>
        <a:p>
          <a:endParaRPr lang="en-US" sz="1800"/>
        </a:p>
      </dgm:t>
    </dgm:pt>
    <dgm:pt modelId="{953CB145-F1E3-445F-B116-831AA3A53FE7}">
      <dgm:prSet phldrT="[Text]" custT="1"/>
      <dgm:spPr>
        <a:solidFill>
          <a:schemeClr val="bg1">
            <a:lumMod val="95000"/>
          </a:schemeClr>
        </a:solidFill>
      </dgm:spPr>
      <dgm:t>
        <a:bodyPr/>
        <a:lstStyle/>
        <a:p>
          <a:r>
            <a:rPr lang="en-US" sz="1800" dirty="0"/>
            <a:t>Create synergies between the many R&amp;I </a:t>
          </a:r>
          <a:r>
            <a:rPr lang="en-US" sz="1800" dirty="0" err="1"/>
            <a:t>programmes</a:t>
          </a:r>
          <a:r>
            <a:rPr lang="en-US" sz="1800" dirty="0"/>
            <a:t>, initiatives and actors with the aim of building on their experience</a:t>
          </a:r>
        </a:p>
      </dgm:t>
    </dgm:pt>
    <dgm:pt modelId="{00156240-8A85-4999-9359-53FA225EB785}" type="parTrans" cxnId="{C977B9EB-59FF-4CC7-A81F-E1EE1F9A7366}">
      <dgm:prSet/>
      <dgm:spPr/>
      <dgm:t>
        <a:bodyPr/>
        <a:lstStyle/>
        <a:p>
          <a:endParaRPr lang="en-US" sz="1800"/>
        </a:p>
      </dgm:t>
    </dgm:pt>
    <dgm:pt modelId="{13BBB12C-62B4-4290-9BEA-44971F769284}" type="sibTrans" cxnId="{C977B9EB-59FF-4CC7-A81F-E1EE1F9A7366}">
      <dgm:prSet/>
      <dgm:spPr/>
      <dgm:t>
        <a:bodyPr/>
        <a:lstStyle/>
        <a:p>
          <a:endParaRPr lang="en-US" sz="1800"/>
        </a:p>
      </dgm:t>
    </dgm:pt>
    <dgm:pt modelId="{D0CD5E0A-FD36-4E24-B3F5-66951FB2952D}">
      <dgm:prSet phldrT="[Text]" custT="1"/>
      <dgm:spPr>
        <a:solidFill>
          <a:schemeClr val="bg1">
            <a:lumMod val="95000"/>
          </a:schemeClr>
        </a:solidFill>
      </dgm:spPr>
      <dgm:t>
        <a:bodyPr/>
        <a:lstStyle/>
        <a:p>
          <a:r>
            <a:rPr lang="en-GB" sz="1800" dirty="0"/>
            <a:t>Capacity to reflect and learn together is crucial in MSPs. It creates a shared vision among partners and allows to re-thing the strategy.</a:t>
          </a:r>
          <a:endParaRPr lang="en-US" sz="1800" dirty="0"/>
        </a:p>
      </dgm:t>
    </dgm:pt>
    <dgm:pt modelId="{EA4FD078-37C5-449B-845A-F8E225582B81}" type="parTrans" cxnId="{23C071C4-21D5-4918-B4C3-0904CEC16F4F}">
      <dgm:prSet/>
      <dgm:spPr/>
      <dgm:t>
        <a:bodyPr/>
        <a:lstStyle/>
        <a:p>
          <a:endParaRPr lang="en-US" sz="1800"/>
        </a:p>
      </dgm:t>
    </dgm:pt>
    <dgm:pt modelId="{D4770646-558A-453B-8B83-DF757F319B28}" type="sibTrans" cxnId="{23C071C4-21D5-4918-B4C3-0904CEC16F4F}">
      <dgm:prSet/>
      <dgm:spPr/>
      <dgm:t>
        <a:bodyPr/>
        <a:lstStyle/>
        <a:p>
          <a:endParaRPr lang="en-US" sz="1800"/>
        </a:p>
      </dgm:t>
    </dgm:pt>
    <dgm:pt modelId="{5F7A1E39-47A8-4CBE-8FEE-4FB170CB407E}">
      <dgm:prSet phldrT="[Text]" custT="1"/>
      <dgm:spPr>
        <a:solidFill>
          <a:schemeClr val="bg1">
            <a:lumMod val="95000"/>
          </a:schemeClr>
        </a:solidFill>
      </dgm:spPr>
      <dgm:t>
        <a:bodyPr/>
        <a:lstStyle/>
        <a:p>
          <a:pPr rtl="0"/>
          <a:r>
            <a:rPr lang="en-US" sz="1800" dirty="0"/>
            <a:t>Effective M&amp;E to monitor targets, measure progress, and take corrective actions</a:t>
          </a:r>
        </a:p>
      </dgm:t>
    </dgm:pt>
    <dgm:pt modelId="{F790CBD9-5373-4857-8457-64A259F10971}" type="parTrans" cxnId="{0812808B-D452-4D60-BA07-A1FFFF58B8B6}">
      <dgm:prSet/>
      <dgm:spPr/>
      <dgm:t>
        <a:bodyPr/>
        <a:lstStyle/>
        <a:p>
          <a:endParaRPr lang="en-US" sz="1800"/>
        </a:p>
      </dgm:t>
    </dgm:pt>
    <dgm:pt modelId="{3DFF35FF-E92B-4852-9891-9F6BDED98484}" type="sibTrans" cxnId="{0812808B-D452-4D60-BA07-A1FFFF58B8B6}">
      <dgm:prSet/>
      <dgm:spPr/>
      <dgm:t>
        <a:bodyPr/>
        <a:lstStyle/>
        <a:p>
          <a:endParaRPr lang="en-US" sz="1800"/>
        </a:p>
      </dgm:t>
    </dgm:pt>
    <dgm:pt modelId="{ED3604C9-ACA6-4D37-972E-66EA133BE871}">
      <dgm:prSet phldrT="[Text]" custT="1"/>
      <dgm:spPr>
        <a:solidFill>
          <a:schemeClr val="bg1">
            <a:lumMod val="95000"/>
          </a:schemeClr>
        </a:solidFill>
      </dgm:spPr>
      <dgm:t>
        <a:bodyPr/>
        <a:lstStyle/>
        <a:p>
          <a:pPr rtl="0"/>
          <a:r>
            <a:rPr lang="en-US" sz="1800" dirty="0"/>
            <a:t>Bridge the missing middle between global scale and national level capacities</a:t>
          </a:r>
        </a:p>
      </dgm:t>
    </dgm:pt>
    <dgm:pt modelId="{C85653DE-167F-48E3-ABF6-A64BDF06F79C}" type="parTrans" cxnId="{122BD7C8-2979-485F-BD45-92F78D5E9C44}">
      <dgm:prSet/>
      <dgm:spPr/>
      <dgm:t>
        <a:bodyPr/>
        <a:lstStyle/>
        <a:p>
          <a:endParaRPr lang="en-US" sz="1800"/>
        </a:p>
      </dgm:t>
    </dgm:pt>
    <dgm:pt modelId="{D7CF7C8B-7CAC-48D4-8756-8D57A094C41A}" type="sibTrans" cxnId="{122BD7C8-2979-485F-BD45-92F78D5E9C44}">
      <dgm:prSet/>
      <dgm:spPr/>
      <dgm:t>
        <a:bodyPr/>
        <a:lstStyle/>
        <a:p>
          <a:endParaRPr lang="en-US" sz="1800"/>
        </a:p>
      </dgm:t>
    </dgm:pt>
    <dgm:pt modelId="{BE31CC95-70BA-4B33-9A4B-3F5CBE63CB13}">
      <dgm:prSet phldrT="[Text]" custT="1"/>
      <dgm:spPr>
        <a:solidFill>
          <a:schemeClr val="bg1">
            <a:lumMod val="95000"/>
          </a:schemeClr>
        </a:solidFill>
      </dgm:spPr>
      <dgm:t>
        <a:bodyPr/>
        <a:lstStyle/>
        <a:p>
          <a:pPr rtl="0"/>
          <a:r>
            <a:rPr lang="en-US" sz="1800" dirty="0"/>
            <a:t>Sustainability of platform </a:t>
          </a:r>
        </a:p>
      </dgm:t>
    </dgm:pt>
    <dgm:pt modelId="{D2C01B69-92AD-4223-8C2F-951DD3C20444}" type="parTrans" cxnId="{4611F6C9-84EF-485B-8035-8ACB400D7C96}">
      <dgm:prSet/>
      <dgm:spPr/>
      <dgm:t>
        <a:bodyPr/>
        <a:lstStyle/>
        <a:p>
          <a:endParaRPr lang="en-US" sz="1800"/>
        </a:p>
      </dgm:t>
    </dgm:pt>
    <dgm:pt modelId="{FC37CF29-9BEC-47E5-9B40-CAFFB7A32921}" type="sibTrans" cxnId="{4611F6C9-84EF-485B-8035-8ACB400D7C96}">
      <dgm:prSet/>
      <dgm:spPr/>
      <dgm:t>
        <a:bodyPr/>
        <a:lstStyle/>
        <a:p>
          <a:endParaRPr lang="en-US" sz="1800"/>
        </a:p>
      </dgm:t>
    </dgm:pt>
    <dgm:pt modelId="{621FD2E2-CFEB-4C25-B6DC-2C53FC28126E}" type="pres">
      <dgm:prSet presAssocID="{74733852-69EB-4CA9-9296-3230A98782C8}" presName="vert0" presStyleCnt="0">
        <dgm:presLayoutVars>
          <dgm:dir/>
          <dgm:animOne val="branch"/>
          <dgm:animLvl val="lvl"/>
        </dgm:presLayoutVars>
      </dgm:prSet>
      <dgm:spPr/>
    </dgm:pt>
    <dgm:pt modelId="{A2802637-0D0A-4C3C-9C65-BBAA7B0C1B28}" type="pres">
      <dgm:prSet presAssocID="{5B9BCC2C-30CA-4156-92A0-5189502AF0B5}" presName="thickLine" presStyleLbl="alignNode1" presStyleIdx="0" presStyleCnt="1"/>
      <dgm:spPr/>
    </dgm:pt>
    <dgm:pt modelId="{AB0BE70B-6AF0-42C8-B724-749764F11324}" type="pres">
      <dgm:prSet presAssocID="{5B9BCC2C-30CA-4156-92A0-5189502AF0B5}" presName="horz1" presStyleCnt="0"/>
      <dgm:spPr/>
    </dgm:pt>
    <dgm:pt modelId="{651C88A6-A021-4AE8-AD8F-48A89CB9AAB9}" type="pres">
      <dgm:prSet presAssocID="{5B9BCC2C-30CA-4156-92A0-5189502AF0B5}" presName="tx1" presStyleLbl="revTx" presStyleIdx="0" presStyleCnt="6"/>
      <dgm:spPr/>
    </dgm:pt>
    <dgm:pt modelId="{95D033FF-E874-40ED-99BE-56CFDB5F46E8}" type="pres">
      <dgm:prSet presAssocID="{5B9BCC2C-30CA-4156-92A0-5189502AF0B5}" presName="vert1" presStyleCnt="0"/>
      <dgm:spPr/>
    </dgm:pt>
    <dgm:pt modelId="{F8D723AB-A84C-4DA3-BE2F-382311C177CE}" type="pres">
      <dgm:prSet presAssocID="{953CB145-F1E3-445F-B116-831AA3A53FE7}" presName="vertSpace2a" presStyleCnt="0"/>
      <dgm:spPr/>
    </dgm:pt>
    <dgm:pt modelId="{453A255C-4A06-4D28-A2F5-22765FAEF924}" type="pres">
      <dgm:prSet presAssocID="{953CB145-F1E3-445F-B116-831AA3A53FE7}" presName="horz2" presStyleCnt="0"/>
      <dgm:spPr/>
    </dgm:pt>
    <dgm:pt modelId="{57F048A7-B410-43EC-BF83-5FA2719D6A08}" type="pres">
      <dgm:prSet presAssocID="{953CB145-F1E3-445F-B116-831AA3A53FE7}" presName="horzSpace2" presStyleCnt="0"/>
      <dgm:spPr/>
    </dgm:pt>
    <dgm:pt modelId="{9D033627-20DD-4576-8ADF-D728DDFC9291}" type="pres">
      <dgm:prSet presAssocID="{953CB145-F1E3-445F-B116-831AA3A53FE7}" presName="tx2" presStyleLbl="revTx" presStyleIdx="1" presStyleCnt="6"/>
      <dgm:spPr/>
    </dgm:pt>
    <dgm:pt modelId="{EAC0D827-6F71-40AE-B310-47598349407B}" type="pres">
      <dgm:prSet presAssocID="{953CB145-F1E3-445F-B116-831AA3A53FE7}" presName="vert2" presStyleCnt="0"/>
      <dgm:spPr/>
    </dgm:pt>
    <dgm:pt modelId="{91138FF3-828E-4E87-8061-DB99FBD50E9E}" type="pres">
      <dgm:prSet presAssocID="{953CB145-F1E3-445F-B116-831AA3A53FE7}" presName="thinLine2b" presStyleLbl="callout" presStyleIdx="0" presStyleCnt="5"/>
      <dgm:spPr/>
    </dgm:pt>
    <dgm:pt modelId="{0BFEEA8D-661A-4BB4-97BF-8878F05458E3}" type="pres">
      <dgm:prSet presAssocID="{953CB145-F1E3-445F-B116-831AA3A53FE7}" presName="vertSpace2b" presStyleCnt="0"/>
      <dgm:spPr/>
    </dgm:pt>
    <dgm:pt modelId="{1F5260A6-5528-4C1E-B84A-0937BC81B1B7}" type="pres">
      <dgm:prSet presAssocID="{D0CD5E0A-FD36-4E24-B3F5-66951FB2952D}" presName="horz2" presStyleCnt="0"/>
      <dgm:spPr/>
    </dgm:pt>
    <dgm:pt modelId="{16798023-A802-4F86-8A50-422CCDCE0F44}" type="pres">
      <dgm:prSet presAssocID="{D0CD5E0A-FD36-4E24-B3F5-66951FB2952D}" presName="horzSpace2" presStyleCnt="0"/>
      <dgm:spPr/>
    </dgm:pt>
    <dgm:pt modelId="{15044F53-7856-47D4-962E-F6A0596BBB48}" type="pres">
      <dgm:prSet presAssocID="{D0CD5E0A-FD36-4E24-B3F5-66951FB2952D}" presName="tx2" presStyleLbl="revTx" presStyleIdx="2" presStyleCnt="6"/>
      <dgm:spPr/>
    </dgm:pt>
    <dgm:pt modelId="{3A475F71-0E10-4BD9-87D7-FF23289486A1}" type="pres">
      <dgm:prSet presAssocID="{D0CD5E0A-FD36-4E24-B3F5-66951FB2952D}" presName="vert2" presStyleCnt="0"/>
      <dgm:spPr/>
    </dgm:pt>
    <dgm:pt modelId="{1631429C-AE30-41E0-A5F7-79A3107DC3B0}" type="pres">
      <dgm:prSet presAssocID="{D0CD5E0A-FD36-4E24-B3F5-66951FB2952D}" presName="thinLine2b" presStyleLbl="callout" presStyleIdx="1" presStyleCnt="5"/>
      <dgm:spPr/>
    </dgm:pt>
    <dgm:pt modelId="{E8AD6B09-62F2-4C94-9834-855D78A88F65}" type="pres">
      <dgm:prSet presAssocID="{D0CD5E0A-FD36-4E24-B3F5-66951FB2952D}" presName="vertSpace2b" presStyleCnt="0"/>
      <dgm:spPr/>
    </dgm:pt>
    <dgm:pt modelId="{1E523F5E-3832-4C3E-AD7E-529F70D1A926}" type="pres">
      <dgm:prSet presAssocID="{5F7A1E39-47A8-4CBE-8FEE-4FB170CB407E}" presName="horz2" presStyleCnt="0"/>
      <dgm:spPr/>
    </dgm:pt>
    <dgm:pt modelId="{267B1B4F-B575-4E42-A8DE-D6DE2DA3645D}" type="pres">
      <dgm:prSet presAssocID="{5F7A1E39-47A8-4CBE-8FEE-4FB170CB407E}" presName="horzSpace2" presStyleCnt="0"/>
      <dgm:spPr/>
    </dgm:pt>
    <dgm:pt modelId="{6A322C1A-14B0-41E8-A288-530E252AD7BF}" type="pres">
      <dgm:prSet presAssocID="{5F7A1E39-47A8-4CBE-8FEE-4FB170CB407E}" presName="tx2" presStyleLbl="revTx" presStyleIdx="3" presStyleCnt="6"/>
      <dgm:spPr/>
    </dgm:pt>
    <dgm:pt modelId="{4186628A-C2EE-40B2-A0D5-31E7FA68FE4D}" type="pres">
      <dgm:prSet presAssocID="{5F7A1E39-47A8-4CBE-8FEE-4FB170CB407E}" presName="vert2" presStyleCnt="0"/>
      <dgm:spPr/>
    </dgm:pt>
    <dgm:pt modelId="{D80826A7-DBB8-4B2D-A4A6-BBA2CB30D856}" type="pres">
      <dgm:prSet presAssocID="{5F7A1E39-47A8-4CBE-8FEE-4FB170CB407E}" presName="thinLine2b" presStyleLbl="callout" presStyleIdx="2" presStyleCnt="5"/>
      <dgm:spPr/>
    </dgm:pt>
    <dgm:pt modelId="{CB68B0A9-F3B8-4720-9FF2-B6F022A10B74}" type="pres">
      <dgm:prSet presAssocID="{5F7A1E39-47A8-4CBE-8FEE-4FB170CB407E}" presName="vertSpace2b" presStyleCnt="0"/>
      <dgm:spPr/>
    </dgm:pt>
    <dgm:pt modelId="{BF0CDDA1-3063-4FA3-A444-6D07C36E287B}" type="pres">
      <dgm:prSet presAssocID="{ED3604C9-ACA6-4D37-972E-66EA133BE871}" presName="horz2" presStyleCnt="0"/>
      <dgm:spPr/>
    </dgm:pt>
    <dgm:pt modelId="{68ADC184-DA4A-47B4-A3D0-3343E1EBC35F}" type="pres">
      <dgm:prSet presAssocID="{ED3604C9-ACA6-4D37-972E-66EA133BE871}" presName="horzSpace2" presStyleCnt="0"/>
      <dgm:spPr/>
    </dgm:pt>
    <dgm:pt modelId="{B1582020-EF20-4DB5-A9E3-2014F6A8D78D}" type="pres">
      <dgm:prSet presAssocID="{ED3604C9-ACA6-4D37-972E-66EA133BE871}" presName="tx2" presStyleLbl="revTx" presStyleIdx="4" presStyleCnt="6"/>
      <dgm:spPr/>
    </dgm:pt>
    <dgm:pt modelId="{CABA546B-2518-411E-AA5E-944E2C19B032}" type="pres">
      <dgm:prSet presAssocID="{ED3604C9-ACA6-4D37-972E-66EA133BE871}" presName="vert2" presStyleCnt="0"/>
      <dgm:spPr/>
    </dgm:pt>
    <dgm:pt modelId="{FF9D3530-0565-4453-B7AD-6C11896A09BD}" type="pres">
      <dgm:prSet presAssocID="{ED3604C9-ACA6-4D37-972E-66EA133BE871}" presName="thinLine2b" presStyleLbl="callout" presStyleIdx="3" presStyleCnt="5"/>
      <dgm:spPr/>
    </dgm:pt>
    <dgm:pt modelId="{F6996B50-9ED1-4B70-BBCA-8828BB3BBB10}" type="pres">
      <dgm:prSet presAssocID="{ED3604C9-ACA6-4D37-972E-66EA133BE871}" presName="vertSpace2b" presStyleCnt="0"/>
      <dgm:spPr/>
    </dgm:pt>
    <dgm:pt modelId="{862088BC-0C4D-4890-9DF8-C5DFB89F8B28}" type="pres">
      <dgm:prSet presAssocID="{BE31CC95-70BA-4B33-9A4B-3F5CBE63CB13}" presName="horz2" presStyleCnt="0"/>
      <dgm:spPr/>
    </dgm:pt>
    <dgm:pt modelId="{1B77812F-3274-438F-B722-0783FE6987FF}" type="pres">
      <dgm:prSet presAssocID="{BE31CC95-70BA-4B33-9A4B-3F5CBE63CB13}" presName="horzSpace2" presStyleCnt="0"/>
      <dgm:spPr/>
    </dgm:pt>
    <dgm:pt modelId="{9B2CFFB7-BC73-4E9C-93F0-E1E40AD290F6}" type="pres">
      <dgm:prSet presAssocID="{BE31CC95-70BA-4B33-9A4B-3F5CBE63CB13}" presName="tx2" presStyleLbl="revTx" presStyleIdx="5" presStyleCnt="6"/>
      <dgm:spPr/>
    </dgm:pt>
    <dgm:pt modelId="{C8B8CB5E-DE0F-4B20-8B89-745DB5AB5DAF}" type="pres">
      <dgm:prSet presAssocID="{BE31CC95-70BA-4B33-9A4B-3F5CBE63CB13}" presName="vert2" presStyleCnt="0"/>
      <dgm:spPr/>
    </dgm:pt>
    <dgm:pt modelId="{4B8C91AF-BC58-429A-8406-838ED8E50A29}" type="pres">
      <dgm:prSet presAssocID="{BE31CC95-70BA-4B33-9A4B-3F5CBE63CB13}" presName="thinLine2b" presStyleLbl="callout" presStyleIdx="4" presStyleCnt="5"/>
      <dgm:spPr/>
    </dgm:pt>
    <dgm:pt modelId="{C5B38989-D99D-4B36-A03F-67F2C2407321}" type="pres">
      <dgm:prSet presAssocID="{BE31CC95-70BA-4B33-9A4B-3F5CBE63CB13}" presName="vertSpace2b" presStyleCnt="0"/>
      <dgm:spPr/>
    </dgm:pt>
  </dgm:ptLst>
  <dgm:cxnLst>
    <dgm:cxn modelId="{60E44506-2D36-47B7-A793-B297EA499D59}" srcId="{74733852-69EB-4CA9-9296-3230A98782C8}" destId="{5B9BCC2C-30CA-4156-92A0-5189502AF0B5}" srcOrd="0" destOrd="0" parTransId="{8D9B6E42-658A-4762-9DD1-870F6756902F}" sibTransId="{C7BB422E-E2B8-4163-8F2E-974615A417DC}"/>
    <dgm:cxn modelId="{F828C511-6530-448F-9087-8FC5425AA14E}" type="presOf" srcId="{ED3604C9-ACA6-4D37-972E-66EA133BE871}" destId="{B1582020-EF20-4DB5-A9E3-2014F6A8D78D}" srcOrd="0" destOrd="0" presId="urn:microsoft.com/office/officeart/2008/layout/LinedList"/>
    <dgm:cxn modelId="{BB269327-C9AD-45E9-A5B0-2BFD403419C0}" type="presOf" srcId="{BE31CC95-70BA-4B33-9A4B-3F5CBE63CB13}" destId="{9B2CFFB7-BC73-4E9C-93F0-E1E40AD290F6}" srcOrd="0" destOrd="0" presId="urn:microsoft.com/office/officeart/2008/layout/LinedList"/>
    <dgm:cxn modelId="{9988EE6B-1624-4492-9BDE-D66D47C480F2}" type="presOf" srcId="{5F7A1E39-47A8-4CBE-8FEE-4FB170CB407E}" destId="{6A322C1A-14B0-41E8-A288-530E252AD7BF}" srcOrd="0" destOrd="0" presId="urn:microsoft.com/office/officeart/2008/layout/LinedList"/>
    <dgm:cxn modelId="{3D911287-DBA8-49ED-BA33-2B66C38D7AB5}" type="presOf" srcId="{5B9BCC2C-30CA-4156-92A0-5189502AF0B5}" destId="{651C88A6-A021-4AE8-AD8F-48A89CB9AAB9}" srcOrd="0" destOrd="0" presId="urn:microsoft.com/office/officeart/2008/layout/LinedList"/>
    <dgm:cxn modelId="{DB72AE89-6750-4464-AC28-270F020F59FD}" type="presOf" srcId="{953CB145-F1E3-445F-B116-831AA3A53FE7}" destId="{9D033627-20DD-4576-8ADF-D728DDFC9291}" srcOrd="0" destOrd="0" presId="urn:microsoft.com/office/officeart/2008/layout/LinedList"/>
    <dgm:cxn modelId="{0812808B-D452-4D60-BA07-A1FFFF58B8B6}" srcId="{5B9BCC2C-30CA-4156-92A0-5189502AF0B5}" destId="{5F7A1E39-47A8-4CBE-8FEE-4FB170CB407E}" srcOrd="2" destOrd="0" parTransId="{F790CBD9-5373-4857-8457-64A259F10971}" sibTransId="{3DFF35FF-E92B-4852-9891-9F6BDED98484}"/>
    <dgm:cxn modelId="{23C071C4-21D5-4918-B4C3-0904CEC16F4F}" srcId="{5B9BCC2C-30CA-4156-92A0-5189502AF0B5}" destId="{D0CD5E0A-FD36-4E24-B3F5-66951FB2952D}" srcOrd="1" destOrd="0" parTransId="{EA4FD078-37C5-449B-845A-F8E225582B81}" sibTransId="{D4770646-558A-453B-8B83-DF757F319B28}"/>
    <dgm:cxn modelId="{122BD7C8-2979-485F-BD45-92F78D5E9C44}" srcId="{5B9BCC2C-30CA-4156-92A0-5189502AF0B5}" destId="{ED3604C9-ACA6-4D37-972E-66EA133BE871}" srcOrd="3" destOrd="0" parTransId="{C85653DE-167F-48E3-ABF6-A64BDF06F79C}" sibTransId="{D7CF7C8B-7CAC-48D4-8756-8D57A094C41A}"/>
    <dgm:cxn modelId="{4611F6C9-84EF-485B-8035-8ACB400D7C96}" srcId="{5B9BCC2C-30CA-4156-92A0-5189502AF0B5}" destId="{BE31CC95-70BA-4B33-9A4B-3F5CBE63CB13}" srcOrd="4" destOrd="0" parTransId="{D2C01B69-92AD-4223-8C2F-951DD3C20444}" sibTransId="{FC37CF29-9BEC-47E5-9B40-CAFFB7A32921}"/>
    <dgm:cxn modelId="{D452CAE4-7647-4D2A-9689-32F5CD5CB178}" type="presOf" srcId="{D0CD5E0A-FD36-4E24-B3F5-66951FB2952D}" destId="{15044F53-7856-47D4-962E-F6A0596BBB48}" srcOrd="0" destOrd="0" presId="urn:microsoft.com/office/officeart/2008/layout/LinedList"/>
    <dgm:cxn modelId="{C977B9EB-59FF-4CC7-A81F-E1EE1F9A7366}" srcId="{5B9BCC2C-30CA-4156-92A0-5189502AF0B5}" destId="{953CB145-F1E3-445F-B116-831AA3A53FE7}" srcOrd="0" destOrd="0" parTransId="{00156240-8A85-4999-9359-53FA225EB785}" sibTransId="{13BBB12C-62B4-4290-9BEA-44971F769284}"/>
    <dgm:cxn modelId="{955843F2-B87F-4A84-9C57-8AF61F561999}" type="presOf" srcId="{74733852-69EB-4CA9-9296-3230A98782C8}" destId="{621FD2E2-CFEB-4C25-B6DC-2C53FC28126E}" srcOrd="0" destOrd="0" presId="urn:microsoft.com/office/officeart/2008/layout/LinedList"/>
    <dgm:cxn modelId="{1AC5D510-B8D8-474B-BBA7-0F12679963D9}" type="presParOf" srcId="{621FD2E2-CFEB-4C25-B6DC-2C53FC28126E}" destId="{A2802637-0D0A-4C3C-9C65-BBAA7B0C1B28}" srcOrd="0" destOrd="0" presId="urn:microsoft.com/office/officeart/2008/layout/LinedList"/>
    <dgm:cxn modelId="{6F8A0357-AA2B-4DEC-B39F-4E1F6509C041}" type="presParOf" srcId="{621FD2E2-CFEB-4C25-B6DC-2C53FC28126E}" destId="{AB0BE70B-6AF0-42C8-B724-749764F11324}" srcOrd="1" destOrd="0" presId="urn:microsoft.com/office/officeart/2008/layout/LinedList"/>
    <dgm:cxn modelId="{6DCDFA89-5861-4D73-88EE-33167CB9A233}" type="presParOf" srcId="{AB0BE70B-6AF0-42C8-B724-749764F11324}" destId="{651C88A6-A021-4AE8-AD8F-48A89CB9AAB9}" srcOrd="0" destOrd="0" presId="urn:microsoft.com/office/officeart/2008/layout/LinedList"/>
    <dgm:cxn modelId="{39BB915F-1137-40E1-BA45-B9D6DDA96447}" type="presParOf" srcId="{AB0BE70B-6AF0-42C8-B724-749764F11324}" destId="{95D033FF-E874-40ED-99BE-56CFDB5F46E8}" srcOrd="1" destOrd="0" presId="urn:microsoft.com/office/officeart/2008/layout/LinedList"/>
    <dgm:cxn modelId="{F4094A95-519E-4529-BA4C-9BB8E141F53B}" type="presParOf" srcId="{95D033FF-E874-40ED-99BE-56CFDB5F46E8}" destId="{F8D723AB-A84C-4DA3-BE2F-382311C177CE}" srcOrd="0" destOrd="0" presId="urn:microsoft.com/office/officeart/2008/layout/LinedList"/>
    <dgm:cxn modelId="{DA90EBC5-F52D-4571-A760-98C57E90C74E}" type="presParOf" srcId="{95D033FF-E874-40ED-99BE-56CFDB5F46E8}" destId="{453A255C-4A06-4D28-A2F5-22765FAEF924}" srcOrd="1" destOrd="0" presId="urn:microsoft.com/office/officeart/2008/layout/LinedList"/>
    <dgm:cxn modelId="{564F412C-BF3D-4927-B8A5-2C79B4314EC2}" type="presParOf" srcId="{453A255C-4A06-4D28-A2F5-22765FAEF924}" destId="{57F048A7-B410-43EC-BF83-5FA2719D6A08}" srcOrd="0" destOrd="0" presId="urn:microsoft.com/office/officeart/2008/layout/LinedList"/>
    <dgm:cxn modelId="{7730ED26-4ADC-4E80-9374-A9A5274F730B}" type="presParOf" srcId="{453A255C-4A06-4D28-A2F5-22765FAEF924}" destId="{9D033627-20DD-4576-8ADF-D728DDFC9291}" srcOrd="1" destOrd="0" presId="urn:microsoft.com/office/officeart/2008/layout/LinedList"/>
    <dgm:cxn modelId="{B146AC07-4409-48D6-AB01-AED8AD48480B}" type="presParOf" srcId="{453A255C-4A06-4D28-A2F5-22765FAEF924}" destId="{EAC0D827-6F71-40AE-B310-47598349407B}" srcOrd="2" destOrd="0" presId="urn:microsoft.com/office/officeart/2008/layout/LinedList"/>
    <dgm:cxn modelId="{686FB5F1-AF0F-47B9-83E1-9064CA0F4B78}" type="presParOf" srcId="{95D033FF-E874-40ED-99BE-56CFDB5F46E8}" destId="{91138FF3-828E-4E87-8061-DB99FBD50E9E}" srcOrd="2" destOrd="0" presId="urn:microsoft.com/office/officeart/2008/layout/LinedList"/>
    <dgm:cxn modelId="{D3F40BBD-9E7C-4E88-8592-A173AAACBF17}" type="presParOf" srcId="{95D033FF-E874-40ED-99BE-56CFDB5F46E8}" destId="{0BFEEA8D-661A-4BB4-97BF-8878F05458E3}" srcOrd="3" destOrd="0" presId="urn:microsoft.com/office/officeart/2008/layout/LinedList"/>
    <dgm:cxn modelId="{2C7BBD5F-7246-42C3-BBB4-E34CA4386FDE}" type="presParOf" srcId="{95D033FF-E874-40ED-99BE-56CFDB5F46E8}" destId="{1F5260A6-5528-4C1E-B84A-0937BC81B1B7}" srcOrd="4" destOrd="0" presId="urn:microsoft.com/office/officeart/2008/layout/LinedList"/>
    <dgm:cxn modelId="{B4D59661-3ACB-4389-858A-1BD8BABE2C5D}" type="presParOf" srcId="{1F5260A6-5528-4C1E-B84A-0937BC81B1B7}" destId="{16798023-A802-4F86-8A50-422CCDCE0F44}" srcOrd="0" destOrd="0" presId="urn:microsoft.com/office/officeart/2008/layout/LinedList"/>
    <dgm:cxn modelId="{FFA4ED4F-8CAD-4F49-9336-387DDF681B84}" type="presParOf" srcId="{1F5260A6-5528-4C1E-B84A-0937BC81B1B7}" destId="{15044F53-7856-47D4-962E-F6A0596BBB48}" srcOrd="1" destOrd="0" presId="urn:microsoft.com/office/officeart/2008/layout/LinedList"/>
    <dgm:cxn modelId="{75757CED-731A-49E7-A66E-0D343BDD96C8}" type="presParOf" srcId="{1F5260A6-5528-4C1E-B84A-0937BC81B1B7}" destId="{3A475F71-0E10-4BD9-87D7-FF23289486A1}" srcOrd="2" destOrd="0" presId="urn:microsoft.com/office/officeart/2008/layout/LinedList"/>
    <dgm:cxn modelId="{97362A74-D4A4-4789-9E05-622FB7A2B061}" type="presParOf" srcId="{95D033FF-E874-40ED-99BE-56CFDB5F46E8}" destId="{1631429C-AE30-41E0-A5F7-79A3107DC3B0}" srcOrd="5" destOrd="0" presId="urn:microsoft.com/office/officeart/2008/layout/LinedList"/>
    <dgm:cxn modelId="{3868619D-6058-4DB5-880C-31999830D25E}" type="presParOf" srcId="{95D033FF-E874-40ED-99BE-56CFDB5F46E8}" destId="{E8AD6B09-62F2-4C94-9834-855D78A88F65}" srcOrd="6" destOrd="0" presId="urn:microsoft.com/office/officeart/2008/layout/LinedList"/>
    <dgm:cxn modelId="{2F4E96A0-1736-43CE-AA6C-0B002D5B2501}" type="presParOf" srcId="{95D033FF-E874-40ED-99BE-56CFDB5F46E8}" destId="{1E523F5E-3832-4C3E-AD7E-529F70D1A926}" srcOrd="7" destOrd="0" presId="urn:microsoft.com/office/officeart/2008/layout/LinedList"/>
    <dgm:cxn modelId="{8EA4098A-55BC-4953-915C-C37CC689E5B4}" type="presParOf" srcId="{1E523F5E-3832-4C3E-AD7E-529F70D1A926}" destId="{267B1B4F-B575-4E42-A8DE-D6DE2DA3645D}" srcOrd="0" destOrd="0" presId="urn:microsoft.com/office/officeart/2008/layout/LinedList"/>
    <dgm:cxn modelId="{D2B21B6C-F7BD-4EE8-BD6B-BF478E6A4A81}" type="presParOf" srcId="{1E523F5E-3832-4C3E-AD7E-529F70D1A926}" destId="{6A322C1A-14B0-41E8-A288-530E252AD7BF}" srcOrd="1" destOrd="0" presId="urn:microsoft.com/office/officeart/2008/layout/LinedList"/>
    <dgm:cxn modelId="{F3A9D4F3-3731-4684-B0CF-66678E63DB9D}" type="presParOf" srcId="{1E523F5E-3832-4C3E-AD7E-529F70D1A926}" destId="{4186628A-C2EE-40B2-A0D5-31E7FA68FE4D}" srcOrd="2" destOrd="0" presId="urn:microsoft.com/office/officeart/2008/layout/LinedList"/>
    <dgm:cxn modelId="{1243D646-A7A5-416A-BD9F-8EF0C045FF8D}" type="presParOf" srcId="{95D033FF-E874-40ED-99BE-56CFDB5F46E8}" destId="{D80826A7-DBB8-4B2D-A4A6-BBA2CB30D856}" srcOrd="8" destOrd="0" presId="urn:microsoft.com/office/officeart/2008/layout/LinedList"/>
    <dgm:cxn modelId="{5956803D-4C92-4AD0-8EB8-23D3F27C44F1}" type="presParOf" srcId="{95D033FF-E874-40ED-99BE-56CFDB5F46E8}" destId="{CB68B0A9-F3B8-4720-9FF2-B6F022A10B74}" srcOrd="9" destOrd="0" presId="urn:microsoft.com/office/officeart/2008/layout/LinedList"/>
    <dgm:cxn modelId="{EA6066EF-14D2-4B63-99AC-DD5FE5E428CD}" type="presParOf" srcId="{95D033FF-E874-40ED-99BE-56CFDB5F46E8}" destId="{BF0CDDA1-3063-4FA3-A444-6D07C36E287B}" srcOrd="10" destOrd="0" presId="urn:microsoft.com/office/officeart/2008/layout/LinedList"/>
    <dgm:cxn modelId="{877354B3-9BF2-4EFF-957C-C8029C1955B5}" type="presParOf" srcId="{BF0CDDA1-3063-4FA3-A444-6D07C36E287B}" destId="{68ADC184-DA4A-47B4-A3D0-3343E1EBC35F}" srcOrd="0" destOrd="0" presId="urn:microsoft.com/office/officeart/2008/layout/LinedList"/>
    <dgm:cxn modelId="{D38823ED-09F0-47BE-84EE-6B4E7F46CC76}" type="presParOf" srcId="{BF0CDDA1-3063-4FA3-A444-6D07C36E287B}" destId="{B1582020-EF20-4DB5-A9E3-2014F6A8D78D}" srcOrd="1" destOrd="0" presId="urn:microsoft.com/office/officeart/2008/layout/LinedList"/>
    <dgm:cxn modelId="{9132DC99-F7A0-42BB-A8CF-42BB875B1ED6}" type="presParOf" srcId="{BF0CDDA1-3063-4FA3-A444-6D07C36E287B}" destId="{CABA546B-2518-411E-AA5E-944E2C19B032}" srcOrd="2" destOrd="0" presId="urn:microsoft.com/office/officeart/2008/layout/LinedList"/>
    <dgm:cxn modelId="{83C3CF6F-D889-466A-82AA-6B5FF69DEA4B}" type="presParOf" srcId="{95D033FF-E874-40ED-99BE-56CFDB5F46E8}" destId="{FF9D3530-0565-4453-B7AD-6C11896A09BD}" srcOrd="11" destOrd="0" presId="urn:microsoft.com/office/officeart/2008/layout/LinedList"/>
    <dgm:cxn modelId="{CA2358EE-ECA1-4E0B-BCC3-3B18BAC82C66}" type="presParOf" srcId="{95D033FF-E874-40ED-99BE-56CFDB5F46E8}" destId="{F6996B50-9ED1-4B70-BBCA-8828BB3BBB10}" srcOrd="12" destOrd="0" presId="urn:microsoft.com/office/officeart/2008/layout/LinedList"/>
    <dgm:cxn modelId="{D08C64B3-C207-4CD3-A901-07492F162433}" type="presParOf" srcId="{95D033FF-E874-40ED-99BE-56CFDB5F46E8}" destId="{862088BC-0C4D-4890-9DF8-C5DFB89F8B28}" srcOrd="13" destOrd="0" presId="urn:microsoft.com/office/officeart/2008/layout/LinedList"/>
    <dgm:cxn modelId="{F62BF725-4068-4EEC-8AFF-5D5FB91D5901}" type="presParOf" srcId="{862088BC-0C4D-4890-9DF8-C5DFB89F8B28}" destId="{1B77812F-3274-438F-B722-0783FE6987FF}" srcOrd="0" destOrd="0" presId="urn:microsoft.com/office/officeart/2008/layout/LinedList"/>
    <dgm:cxn modelId="{763C9F94-0062-47C2-867A-838D2CEF0465}" type="presParOf" srcId="{862088BC-0C4D-4890-9DF8-C5DFB89F8B28}" destId="{9B2CFFB7-BC73-4E9C-93F0-E1E40AD290F6}" srcOrd="1" destOrd="0" presId="urn:microsoft.com/office/officeart/2008/layout/LinedList"/>
    <dgm:cxn modelId="{020B7738-0975-439C-B2C0-C8DBDE506CFF}" type="presParOf" srcId="{862088BC-0C4D-4890-9DF8-C5DFB89F8B28}" destId="{C8B8CB5E-DE0F-4B20-8B89-745DB5AB5DAF}" srcOrd="2" destOrd="0" presId="urn:microsoft.com/office/officeart/2008/layout/LinedList"/>
    <dgm:cxn modelId="{9473D5CD-7FE9-4A5A-B31E-A86D126000A2}" type="presParOf" srcId="{95D033FF-E874-40ED-99BE-56CFDB5F46E8}" destId="{4B8C91AF-BC58-429A-8406-838ED8E50A29}" srcOrd="14" destOrd="0" presId="urn:microsoft.com/office/officeart/2008/layout/LinedList"/>
    <dgm:cxn modelId="{17FCF8BD-9F07-466F-897E-DA0E0DB0E8B2}" type="presParOf" srcId="{95D033FF-E874-40ED-99BE-56CFDB5F46E8}" destId="{C5B38989-D99D-4B36-A03F-67F2C2407321}"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4733852-69EB-4CA9-9296-3230A98782C8}" type="doc">
      <dgm:prSet loTypeId="urn:microsoft.com/office/officeart/2008/layout/LinedList" loCatId="list" qsTypeId="urn:microsoft.com/office/officeart/2005/8/quickstyle/simple1" qsCatId="simple" csTypeId="urn:microsoft.com/office/officeart/2005/8/colors/accent6_1" csCatId="accent6" phldr="1"/>
      <dgm:spPr/>
      <dgm:t>
        <a:bodyPr/>
        <a:lstStyle/>
        <a:p>
          <a:endParaRPr lang="en-US"/>
        </a:p>
      </dgm:t>
    </dgm:pt>
    <dgm:pt modelId="{5B9BCC2C-30CA-4156-92A0-5189502AF0B5}">
      <dgm:prSet phldrT="[Text]" custT="1"/>
      <dgm:spPr>
        <a:solidFill>
          <a:schemeClr val="accent6"/>
        </a:solidFill>
      </dgm:spPr>
      <dgm:t>
        <a:bodyPr/>
        <a:lstStyle/>
        <a:p>
          <a:r>
            <a:rPr lang="en-US" sz="1800" b="1" dirty="0"/>
            <a:t>Communication &amp; Functional Contributions of the platform</a:t>
          </a:r>
        </a:p>
      </dgm:t>
    </dgm:pt>
    <dgm:pt modelId="{8D9B6E42-658A-4762-9DD1-870F6756902F}" type="parTrans" cxnId="{60E44506-2D36-47B7-A793-B297EA499D59}">
      <dgm:prSet/>
      <dgm:spPr/>
      <dgm:t>
        <a:bodyPr/>
        <a:lstStyle/>
        <a:p>
          <a:endParaRPr lang="en-US" sz="1800"/>
        </a:p>
      </dgm:t>
    </dgm:pt>
    <dgm:pt modelId="{C7BB422E-E2B8-4163-8F2E-974615A417DC}" type="sibTrans" cxnId="{60E44506-2D36-47B7-A793-B297EA499D59}">
      <dgm:prSet/>
      <dgm:spPr/>
      <dgm:t>
        <a:bodyPr/>
        <a:lstStyle/>
        <a:p>
          <a:endParaRPr lang="en-US" sz="1800"/>
        </a:p>
      </dgm:t>
    </dgm:pt>
    <dgm:pt modelId="{78213379-4DD6-4048-8504-AA179DB98DB5}">
      <dgm:prSet phldrT="[Text]" custT="1"/>
      <dgm:spPr>
        <a:solidFill>
          <a:schemeClr val="bg1">
            <a:lumMod val="95000"/>
          </a:schemeClr>
        </a:solidFill>
      </dgm:spPr>
      <dgm:t>
        <a:bodyPr/>
        <a:lstStyle/>
        <a:p>
          <a:r>
            <a:rPr lang="en-US" sz="1800" dirty="0"/>
            <a:t>A digital platform</a:t>
          </a:r>
        </a:p>
      </dgm:t>
    </dgm:pt>
    <dgm:pt modelId="{E0FFA48C-4348-42DB-9176-A5AAF338B262}" type="parTrans" cxnId="{50705BC6-6EC3-4198-B2C9-EA5ED55A0EA4}">
      <dgm:prSet/>
      <dgm:spPr/>
      <dgm:t>
        <a:bodyPr/>
        <a:lstStyle/>
        <a:p>
          <a:endParaRPr lang="en-US" sz="1800"/>
        </a:p>
      </dgm:t>
    </dgm:pt>
    <dgm:pt modelId="{EA904289-AB9A-49E6-9930-C41B205DB6D0}" type="sibTrans" cxnId="{50705BC6-6EC3-4198-B2C9-EA5ED55A0EA4}">
      <dgm:prSet/>
      <dgm:spPr/>
      <dgm:t>
        <a:bodyPr/>
        <a:lstStyle/>
        <a:p>
          <a:endParaRPr lang="en-US" sz="1800"/>
        </a:p>
      </dgm:t>
    </dgm:pt>
    <dgm:pt modelId="{C1DD2087-7D61-4CFE-BD9C-8D44F31BBE6A}">
      <dgm:prSet phldrT="[Text]" custT="1"/>
      <dgm:spPr>
        <a:solidFill>
          <a:schemeClr val="bg1">
            <a:lumMod val="95000"/>
          </a:schemeClr>
        </a:solidFill>
      </dgm:spPr>
      <dgm:t>
        <a:bodyPr/>
        <a:lstStyle/>
        <a:p>
          <a:r>
            <a:rPr lang="en-US" sz="1800" dirty="0"/>
            <a:t>Communication (internal and external) is a catalytic element</a:t>
          </a:r>
        </a:p>
      </dgm:t>
    </dgm:pt>
    <dgm:pt modelId="{FCB3D22E-9F9B-4AF4-BF8A-513FC579FCB2}" type="parTrans" cxnId="{29002CD2-A08E-4A4A-998B-1C834F605ADE}">
      <dgm:prSet/>
      <dgm:spPr/>
      <dgm:t>
        <a:bodyPr/>
        <a:lstStyle/>
        <a:p>
          <a:endParaRPr lang="en-US" sz="1800"/>
        </a:p>
      </dgm:t>
    </dgm:pt>
    <dgm:pt modelId="{AE2632BF-1D42-4D09-93BD-E6830A1A28AB}" type="sibTrans" cxnId="{29002CD2-A08E-4A4A-998B-1C834F605ADE}">
      <dgm:prSet/>
      <dgm:spPr/>
      <dgm:t>
        <a:bodyPr/>
        <a:lstStyle/>
        <a:p>
          <a:endParaRPr lang="en-US" sz="1800"/>
        </a:p>
      </dgm:t>
    </dgm:pt>
    <dgm:pt modelId="{EB3E77A9-D454-4981-B76A-4FF00FF21E7D}">
      <dgm:prSet phldrT="[Text]" custT="1"/>
      <dgm:spPr>
        <a:solidFill>
          <a:schemeClr val="bg1">
            <a:lumMod val="95000"/>
          </a:schemeClr>
        </a:solidFill>
      </dgm:spPr>
      <dgm:t>
        <a:bodyPr/>
        <a:lstStyle/>
        <a:p>
          <a:r>
            <a:rPr lang="en-US" sz="1800" dirty="0"/>
            <a:t>Best practice catalogue as a reference </a:t>
          </a:r>
        </a:p>
      </dgm:t>
    </dgm:pt>
    <dgm:pt modelId="{BCB5CC3C-656E-4BEA-B6AD-7C64BC72DA75}" type="parTrans" cxnId="{0A97EBCB-6026-40F5-ACBF-65CD77D57C67}">
      <dgm:prSet/>
      <dgm:spPr/>
      <dgm:t>
        <a:bodyPr/>
        <a:lstStyle/>
        <a:p>
          <a:endParaRPr lang="en-US" sz="1800"/>
        </a:p>
      </dgm:t>
    </dgm:pt>
    <dgm:pt modelId="{165E1CEF-D1B7-4074-BBC4-B6E33AB8D82D}" type="sibTrans" cxnId="{0A97EBCB-6026-40F5-ACBF-65CD77D57C67}">
      <dgm:prSet/>
      <dgm:spPr/>
      <dgm:t>
        <a:bodyPr/>
        <a:lstStyle/>
        <a:p>
          <a:endParaRPr lang="en-US" sz="1800"/>
        </a:p>
      </dgm:t>
    </dgm:pt>
    <dgm:pt modelId="{E01677B9-48C4-4909-9D7F-63FF1A656D10}">
      <dgm:prSet phldrT="[Text]" custT="1"/>
      <dgm:spPr>
        <a:solidFill>
          <a:schemeClr val="bg1">
            <a:lumMod val="95000"/>
          </a:schemeClr>
        </a:solidFill>
      </dgm:spPr>
      <dgm:t>
        <a:bodyPr/>
        <a:lstStyle/>
        <a:p>
          <a:r>
            <a:rPr lang="en-US" sz="1800" dirty="0"/>
            <a:t>Boost innovation by showcasing solutions that work, supporting creativity and expertise of all stakeholders.</a:t>
          </a:r>
        </a:p>
      </dgm:t>
    </dgm:pt>
    <dgm:pt modelId="{05EB0D6A-9C79-4780-AD38-D1F6E9000ECD}" type="parTrans" cxnId="{6383DE60-CA1C-43E5-A339-BA84C3B699F6}">
      <dgm:prSet/>
      <dgm:spPr/>
      <dgm:t>
        <a:bodyPr/>
        <a:lstStyle/>
        <a:p>
          <a:endParaRPr lang="en-US" sz="1800"/>
        </a:p>
      </dgm:t>
    </dgm:pt>
    <dgm:pt modelId="{182754FB-0DAE-425A-A21E-37C5BFBF7A76}" type="sibTrans" cxnId="{6383DE60-CA1C-43E5-A339-BA84C3B699F6}">
      <dgm:prSet/>
      <dgm:spPr/>
      <dgm:t>
        <a:bodyPr/>
        <a:lstStyle/>
        <a:p>
          <a:endParaRPr lang="en-US" sz="1800"/>
        </a:p>
      </dgm:t>
    </dgm:pt>
    <dgm:pt modelId="{5C599686-C679-4AC4-B3B9-55C047AE03FD}">
      <dgm:prSet phldrT="[Text]" custT="1"/>
      <dgm:spPr>
        <a:solidFill>
          <a:schemeClr val="bg1">
            <a:lumMod val="95000"/>
          </a:schemeClr>
        </a:solidFill>
      </dgm:spPr>
      <dgm:t>
        <a:bodyPr/>
        <a:lstStyle/>
        <a:p>
          <a:r>
            <a:rPr lang="en-US" sz="1800" dirty="0"/>
            <a:t>Innovation and enhanced use of technologies, digitalization, data and analytics to inform decisions by policy makers, producers, private firms, investors, development partners, consumers </a:t>
          </a:r>
          <a:r>
            <a:rPr lang="en-US" sz="1800" dirty="0" err="1"/>
            <a:t>etc</a:t>
          </a:r>
          <a:endParaRPr lang="en-US" sz="1800" dirty="0"/>
        </a:p>
      </dgm:t>
    </dgm:pt>
    <dgm:pt modelId="{A9F6DA92-CBC9-4266-8AD0-A8D98710870F}" type="parTrans" cxnId="{F14BAE2E-1820-4F18-8D77-E3B197D26389}">
      <dgm:prSet/>
      <dgm:spPr/>
      <dgm:t>
        <a:bodyPr/>
        <a:lstStyle/>
        <a:p>
          <a:endParaRPr lang="en-US" sz="1800"/>
        </a:p>
      </dgm:t>
    </dgm:pt>
    <dgm:pt modelId="{70D0F2E7-1681-4945-993C-07F7D2EACDF3}" type="sibTrans" cxnId="{F14BAE2E-1820-4F18-8D77-E3B197D26389}">
      <dgm:prSet/>
      <dgm:spPr/>
      <dgm:t>
        <a:bodyPr/>
        <a:lstStyle/>
        <a:p>
          <a:endParaRPr lang="en-US" sz="1800"/>
        </a:p>
      </dgm:t>
    </dgm:pt>
    <dgm:pt modelId="{621FD2E2-CFEB-4C25-B6DC-2C53FC28126E}" type="pres">
      <dgm:prSet presAssocID="{74733852-69EB-4CA9-9296-3230A98782C8}" presName="vert0" presStyleCnt="0">
        <dgm:presLayoutVars>
          <dgm:dir/>
          <dgm:animOne val="branch"/>
          <dgm:animLvl val="lvl"/>
        </dgm:presLayoutVars>
      </dgm:prSet>
      <dgm:spPr/>
    </dgm:pt>
    <dgm:pt modelId="{A2802637-0D0A-4C3C-9C65-BBAA7B0C1B28}" type="pres">
      <dgm:prSet presAssocID="{5B9BCC2C-30CA-4156-92A0-5189502AF0B5}" presName="thickLine" presStyleLbl="alignNode1" presStyleIdx="0" presStyleCnt="1"/>
      <dgm:spPr/>
    </dgm:pt>
    <dgm:pt modelId="{AB0BE70B-6AF0-42C8-B724-749764F11324}" type="pres">
      <dgm:prSet presAssocID="{5B9BCC2C-30CA-4156-92A0-5189502AF0B5}" presName="horz1" presStyleCnt="0"/>
      <dgm:spPr/>
    </dgm:pt>
    <dgm:pt modelId="{651C88A6-A021-4AE8-AD8F-48A89CB9AAB9}" type="pres">
      <dgm:prSet presAssocID="{5B9BCC2C-30CA-4156-92A0-5189502AF0B5}" presName="tx1" presStyleLbl="revTx" presStyleIdx="0" presStyleCnt="6"/>
      <dgm:spPr/>
    </dgm:pt>
    <dgm:pt modelId="{95D033FF-E874-40ED-99BE-56CFDB5F46E8}" type="pres">
      <dgm:prSet presAssocID="{5B9BCC2C-30CA-4156-92A0-5189502AF0B5}" presName="vert1" presStyleCnt="0"/>
      <dgm:spPr/>
    </dgm:pt>
    <dgm:pt modelId="{A728533D-700A-41D4-962F-BE1B8E4D2965}" type="pres">
      <dgm:prSet presAssocID="{78213379-4DD6-4048-8504-AA179DB98DB5}" presName="vertSpace2a" presStyleCnt="0"/>
      <dgm:spPr/>
    </dgm:pt>
    <dgm:pt modelId="{25DBD087-CE4C-4850-9E35-18840044D86E}" type="pres">
      <dgm:prSet presAssocID="{78213379-4DD6-4048-8504-AA179DB98DB5}" presName="horz2" presStyleCnt="0"/>
      <dgm:spPr/>
    </dgm:pt>
    <dgm:pt modelId="{650BC1D2-D012-4052-BE68-1CDB9B5A813A}" type="pres">
      <dgm:prSet presAssocID="{78213379-4DD6-4048-8504-AA179DB98DB5}" presName="horzSpace2" presStyleCnt="0"/>
      <dgm:spPr/>
    </dgm:pt>
    <dgm:pt modelId="{B7264D30-0715-40DB-9631-9EFCCA51A681}" type="pres">
      <dgm:prSet presAssocID="{78213379-4DD6-4048-8504-AA179DB98DB5}" presName="tx2" presStyleLbl="revTx" presStyleIdx="1" presStyleCnt="6" custLinFactNeighborX="-502"/>
      <dgm:spPr/>
    </dgm:pt>
    <dgm:pt modelId="{4FE98BCF-D675-41D6-950C-DBEF5046D1B2}" type="pres">
      <dgm:prSet presAssocID="{78213379-4DD6-4048-8504-AA179DB98DB5}" presName="vert2" presStyleCnt="0"/>
      <dgm:spPr/>
    </dgm:pt>
    <dgm:pt modelId="{0276F66E-239B-4E86-A494-6C1B54686F9D}" type="pres">
      <dgm:prSet presAssocID="{78213379-4DD6-4048-8504-AA179DB98DB5}" presName="thinLine2b" presStyleLbl="callout" presStyleIdx="0" presStyleCnt="5"/>
      <dgm:spPr/>
    </dgm:pt>
    <dgm:pt modelId="{26BB5FFB-CD32-4776-B602-694D4EBAC135}" type="pres">
      <dgm:prSet presAssocID="{78213379-4DD6-4048-8504-AA179DB98DB5}" presName="vertSpace2b" presStyleCnt="0"/>
      <dgm:spPr/>
    </dgm:pt>
    <dgm:pt modelId="{7A5700FC-D366-4364-B74C-63CFA7523475}" type="pres">
      <dgm:prSet presAssocID="{C1DD2087-7D61-4CFE-BD9C-8D44F31BBE6A}" presName="horz2" presStyleCnt="0"/>
      <dgm:spPr/>
    </dgm:pt>
    <dgm:pt modelId="{BA7B7340-560F-4160-9DF0-85F9A78BEBCE}" type="pres">
      <dgm:prSet presAssocID="{C1DD2087-7D61-4CFE-BD9C-8D44F31BBE6A}" presName="horzSpace2" presStyleCnt="0"/>
      <dgm:spPr/>
    </dgm:pt>
    <dgm:pt modelId="{16C0E0E6-6606-4D1C-8120-C68A47FC37FB}" type="pres">
      <dgm:prSet presAssocID="{C1DD2087-7D61-4CFE-BD9C-8D44F31BBE6A}" presName="tx2" presStyleLbl="revTx" presStyleIdx="2" presStyleCnt="6"/>
      <dgm:spPr/>
    </dgm:pt>
    <dgm:pt modelId="{C01ADA89-EC1F-4175-BA5A-61EA5040504E}" type="pres">
      <dgm:prSet presAssocID="{C1DD2087-7D61-4CFE-BD9C-8D44F31BBE6A}" presName="vert2" presStyleCnt="0"/>
      <dgm:spPr/>
    </dgm:pt>
    <dgm:pt modelId="{F1171DD7-284B-485A-9F03-10AC0DCFE31F}" type="pres">
      <dgm:prSet presAssocID="{C1DD2087-7D61-4CFE-BD9C-8D44F31BBE6A}" presName="thinLine2b" presStyleLbl="callout" presStyleIdx="1" presStyleCnt="5"/>
      <dgm:spPr/>
    </dgm:pt>
    <dgm:pt modelId="{E71CF952-0164-4D9A-89B1-B78D604329B2}" type="pres">
      <dgm:prSet presAssocID="{C1DD2087-7D61-4CFE-BD9C-8D44F31BBE6A}" presName="vertSpace2b" presStyleCnt="0"/>
      <dgm:spPr/>
    </dgm:pt>
    <dgm:pt modelId="{2E2B9A85-9801-42FA-B43E-DE75FD0FBFDB}" type="pres">
      <dgm:prSet presAssocID="{EB3E77A9-D454-4981-B76A-4FF00FF21E7D}" presName="horz2" presStyleCnt="0"/>
      <dgm:spPr/>
    </dgm:pt>
    <dgm:pt modelId="{C58073C8-3022-4EEC-93F1-5F9238D61505}" type="pres">
      <dgm:prSet presAssocID="{EB3E77A9-D454-4981-B76A-4FF00FF21E7D}" presName="horzSpace2" presStyleCnt="0"/>
      <dgm:spPr/>
    </dgm:pt>
    <dgm:pt modelId="{7984B411-5301-4605-8C53-A99E76FB1543}" type="pres">
      <dgm:prSet presAssocID="{EB3E77A9-D454-4981-B76A-4FF00FF21E7D}" presName="tx2" presStyleLbl="revTx" presStyleIdx="3" presStyleCnt="6"/>
      <dgm:spPr/>
    </dgm:pt>
    <dgm:pt modelId="{3F90F284-5B29-46BC-9168-88E605F131CF}" type="pres">
      <dgm:prSet presAssocID="{EB3E77A9-D454-4981-B76A-4FF00FF21E7D}" presName="vert2" presStyleCnt="0"/>
      <dgm:spPr/>
    </dgm:pt>
    <dgm:pt modelId="{760630E8-3668-43F9-85A0-BAD06A07F85D}" type="pres">
      <dgm:prSet presAssocID="{EB3E77A9-D454-4981-B76A-4FF00FF21E7D}" presName="thinLine2b" presStyleLbl="callout" presStyleIdx="2" presStyleCnt="5"/>
      <dgm:spPr/>
    </dgm:pt>
    <dgm:pt modelId="{B3E38364-AD1E-43DE-A5EF-447E6D88D878}" type="pres">
      <dgm:prSet presAssocID="{EB3E77A9-D454-4981-B76A-4FF00FF21E7D}" presName="vertSpace2b" presStyleCnt="0"/>
      <dgm:spPr/>
    </dgm:pt>
    <dgm:pt modelId="{F1BF6493-F013-4A36-9467-48F47722CE3C}" type="pres">
      <dgm:prSet presAssocID="{E01677B9-48C4-4909-9D7F-63FF1A656D10}" presName="horz2" presStyleCnt="0"/>
      <dgm:spPr/>
    </dgm:pt>
    <dgm:pt modelId="{FC3C9341-2CDE-48E9-A060-17D6C2988893}" type="pres">
      <dgm:prSet presAssocID="{E01677B9-48C4-4909-9D7F-63FF1A656D10}" presName="horzSpace2" presStyleCnt="0"/>
      <dgm:spPr/>
    </dgm:pt>
    <dgm:pt modelId="{906ECB2F-B59B-4631-B243-5FB137D17372}" type="pres">
      <dgm:prSet presAssocID="{E01677B9-48C4-4909-9D7F-63FF1A656D10}" presName="tx2" presStyleLbl="revTx" presStyleIdx="4" presStyleCnt="6"/>
      <dgm:spPr/>
    </dgm:pt>
    <dgm:pt modelId="{DF4F75C1-F3BA-4F86-B2E9-36404F11DEB3}" type="pres">
      <dgm:prSet presAssocID="{E01677B9-48C4-4909-9D7F-63FF1A656D10}" presName="vert2" presStyleCnt="0"/>
      <dgm:spPr/>
    </dgm:pt>
    <dgm:pt modelId="{1CF05B74-0F16-4A16-8837-D9CA3FFA7855}" type="pres">
      <dgm:prSet presAssocID="{E01677B9-48C4-4909-9D7F-63FF1A656D10}" presName="thinLine2b" presStyleLbl="callout" presStyleIdx="3" presStyleCnt="5"/>
      <dgm:spPr/>
    </dgm:pt>
    <dgm:pt modelId="{7D614776-D87E-48CD-AEAA-BA1BD514C035}" type="pres">
      <dgm:prSet presAssocID="{E01677B9-48C4-4909-9D7F-63FF1A656D10}" presName="vertSpace2b" presStyleCnt="0"/>
      <dgm:spPr/>
    </dgm:pt>
    <dgm:pt modelId="{A557BF93-793B-45FA-AC98-1945D9521B5F}" type="pres">
      <dgm:prSet presAssocID="{5C599686-C679-4AC4-B3B9-55C047AE03FD}" presName="horz2" presStyleCnt="0"/>
      <dgm:spPr/>
    </dgm:pt>
    <dgm:pt modelId="{CD6FFBCD-DFA4-41ED-A87F-91AEFC0CA476}" type="pres">
      <dgm:prSet presAssocID="{5C599686-C679-4AC4-B3B9-55C047AE03FD}" presName="horzSpace2" presStyleCnt="0"/>
      <dgm:spPr/>
    </dgm:pt>
    <dgm:pt modelId="{95BF3433-294D-4838-8A4C-49C9701A5D5B}" type="pres">
      <dgm:prSet presAssocID="{5C599686-C679-4AC4-B3B9-55C047AE03FD}" presName="tx2" presStyleLbl="revTx" presStyleIdx="5" presStyleCnt="6"/>
      <dgm:spPr/>
    </dgm:pt>
    <dgm:pt modelId="{E50251F9-D483-4288-AC6E-4169640D6A55}" type="pres">
      <dgm:prSet presAssocID="{5C599686-C679-4AC4-B3B9-55C047AE03FD}" presName="vert2" presStyleCnt="0"/>
      <dgm:spPr/>
    </dgm:pt>
    <dgm:pt modelId="{68894B1C-E1B3-4C5E-93BB-6ECBB45DE916}" type="pres">
      <dgm:prSet presAssocID="{5C599686-C679-4AC4-B3B9-55C047AE03FD}" presName="thinLine2b" presStyleLbl="callout" presStyleIdx="4" presStyleCnt="5"/>
      <dgm:spPr/>
    </dgm:pt>
    <dgm:pt modelId="{E9DF30D6-E6B9-43A7-8E2D-666531C5DC25}" type="pres">
      <dgm:prSet presAssocID="{5C599686-C679-4AC4-B3B9-55C047AE03FD}" presName="vertSpace2b" presStyleCnt="0"/>
      <dgm:spPr/>
    </dgm:pt>
  </dgm:ptLst>
  <dgm:cxnLst>
    <dgm:cxn modelId="{19F8CE05-1C19-4AC4-A7EC-8867464E5FE3}" type="presOf" srcId="{5C599686-C679-4AC4-B3B9-55C047AE03FD}" destId="{95BF3433-294D-4838-8A4C-49C9701A5D5B}" srcOrd="0" destOrd="0" presId="urn:microsoft.com/office/officeart/2008/layout/LinedList"/>
    <dgm:cxn modelId="{60E44506-2D36-47B7-A793-B297EA499D59}" srcId="{74733852-69EB-4CA9-9296-3230A98782C8}" destId="{5B9BCC2C-30CA-4156-92A0-5189502AF0B5}" srcOrd="0" destOrd="0" parTransId="{8D9B6E42-658A-4762-9DD1-870F6756902F}" sibTransId="{C7BB422E-E2B8-4163-8F2E-974615A417DC}"/>
    <dgm:cxn modelId="{3EC69F2A-E4A6-4983-8A82-AA37020CF3E6}" type="presOf" srcId="{C1DD2087-7D61-4CFE-BD9C-8D44F31BBE6A}" destId="{16C0E0E6-6606-4D1C-8120-C68A47FC37FB}" srcOrd="0" destOrd="0" presId="urn:microsoft.com/office/officeart/2008/layout/LinedList"/>
    <dgm:cxn modelId="{F14BAE2E-1820-4F18-8D77-E3B197D26389}" srcId="{5B9BCC2C-30CA-4156-92A0-5189502AF0B5}" destId="{5C599686-C679-4AC4-B3B9-55C047AE03FD}" srcOrd="4" destOrd="0" parTransId="{A9F6DA92-CBC9-4266-8AD0-A8D98710870F}" sibTransId="{70D0F2E7-1681-4945-993C-07F7D2EACDF3}"/>
    <dgm:cxn modelId="{C93C773B-E667-45BA-A473-D24EADEA2A5E}" type="presOf" srcId="{74733852-69EB-4CA9-9296-3230A98782C8}" destId="{621FD2E2-CFEB-4C25-B6DC-2C53FC28126E}" srcOrd="0" destOrd="0" presId="urn:microsoft.com/office/officeart/2008/layout/LinedList"/>
    <dgm:cxn modelId="{6383DE60-CA1C-43E5-A339-BA84C3B699F6}" srcId="{5B9BCC2C-30CA-4156-92A0-5189502AF0B5}" destId="{E01677B9-48C4-4909-9D7F-63FF1A656D10}" srcOrd="3" destOrd="0" parTransId="{05EB0D6A-9C79-4780-AD38-D1F6E9000ECD}" sibTransId="{182754FB-0DAE-425A-A21E-37C5BFBF7A76}"/>
    <dgm:cxn modelId="{CDF97B6A-2D3B-4886-B135-68E7F14B3807}" type="presOf" srcId="{EB3E77A9-D454-4981-B76A-4FF00FF21E7D}" destId="{7984B411-5301-4605-8C53-A99E76FB1543}" srcOrd="0" destOrd="0" presId="urn:microsoft.com/office/officeart/2008/layout/LinedList"/>
    <dgm:cxn modelId="{43DBDF98-DB8B-43CE-A918-2DA28149451C}" type="presOf" srcId="{5B9BCC2C-30CA-4156-92A0-5189502AF0B5}" destId="{651C88A6-A021-4AE8-AD8F-48A89CB9AAB9}" srcOrd="0" destOrd="0" presId="urn:microsoft.com/office/officeart/2008/layout/LinedList"/>
    <dgm:cxn modelId="{89495AB4-86F4-4933-B8D8-9B68B2BC5B27}" type="presOf" srcId="{78213379-4DD6-4048-8504-AA179DB98DB5}" destId="{B7264D30-0715-40DB-9631-9EFCCA51A681}" srcOrd="0" destOrd="0" presId="urn:microsoft.com/office/officeart/2008/layout/LinedList"/>
    <dgm:cxn modelId="{E302E0C1-21EA-4377-B249-ACA1ED84D6B7}" type="presOf" srcId="{E01677B9-48C4-4909-9D7F-63FF1A656D10}" destId="{906ECB2F-B59B-4631-B243-5FB137D17372}" srcOrd="0" destOrd="0" presId="urn:microsoft.com/office/officeart/2008/layout/LinedList"/>
    <dgm:cxn modelId="{50705BC6-6EC3-4198-B2C9-EA5ED55A0EA4}" srcId="{5B9BCC2C-30CA-4156-92A0-5189502AF0B5}" destId="{78213379-4DD6-4048-8504-AA179DB98DB5}" srcOrd="0" destOrd="0" parTransId="{E0FFA48C-4348-42DB-9176-A5AAF338B262}" sibTransId="{EA904289-AB9A-49E6-9930-C41B205DB6D0}"/>
    <dgm:cxn modelId="{0A97EBCB-6026-40F5-ACBF-65CD77D57C67}" srcId="{5B9BCC2C-30CA-4156-92A0-5189502AF0B5}" destId="{EB3E77A9-D454-4981-B76A-4FF00FF21E7D}" srcOrd="2" destOrd="0" parTransId="{BCB5CC3C-656E-4BEA-B6AD-7C64BC72DA75}" sibTransId="{165E1CEF-D1B7-4074-BBC4-B6E33AB8D82D}"/>
    <dgm:cxn modelId="{29002CD2-A08E-4A4A-998B-1C834F605ADE}" srcId="{5B9BCC2C-30CA-4156-92A0-5189502AF0B5}" destId="{C1DD2087-7D61-4CFE-BD9C-8D44F31BBE6A}" srcOrd="1" destOrd="0" parTransId="{FCB3D22E-9F9B-4AF4-BF8A-513FC579FCB2}" sibTransId="{AE2632BF-1D42-4D09-93BD-E6830A1A28AB}"/>
    <dgm:cxn modelId="{686859D1-7D42-4604-A34B-3A1C07A1611C}" type="presParOf" srcId="{621FD2E2-CFEB-4C25-B6DC-2C53FC28126E}" destId="{A2802637-0D0A-4C3C-9C65-BBAA7B0C1B28}" srcOrd="0" destOrd="0" presId="urn:microsoft.com/office/officeart/2008/layout/LinedList"/>
    <dgm:cxn modelId="{50243076-5AE1-44DF-BE45-3E587196E160}" type="presParOf" srcId="{621FD2E2-CFEB-4C25-B6DC-2C53FC28126E}" destId="{AB0BE70B-6AF0-42C8-B724-749764F11324}" srcOrd="1" destOrd="0" presId="urn:microsoft.com/office/officeart/2008/layout/LinedList"/>
    <dgm:cxn modelId="{AC694EB7-D6D2-4F90-955F-FEB958146B06}" type="presParOf" srcId="{AB0BE70B-6AF0-42C8-B724-749764F11324}" destId="{651C88A6-A021-4AE8-AD8F-48A89CB9AAB9}" srcOrd="0" destOrd="0" presId="urn:microsoft.com/office/officeart/2008/layout/LinedList"/>
    <dgm:cxn modelId="{24E08BFD-2FE4-4056-9B7F-679308210846}" type="presParOf" srcId="{AB0BE70B-6AF0-42C8-B724-749764F11324}" destId="{95D033FF-E874-40ED-99BE-56CFDB5F46E8}" srcOrd="1" destOrd="0" presId="urn:microsoft.com/office/officeart/2008/layout/LinedList"/>
    <dgm:cxn modelId="{A8020F5B-06AD-4332-BD7E-C2A6BF1F5A70}" type="presParOf" srcId="{95D033FF-E874-40ED-99BE-56CFDB5F46E8}" destId="{A728533D-700A-41D4-962F-BE1B8E4D2965}" srcOrd="0" destOrd="0" presId="urn:microsoft.com/office/officeart/2008/layout/LinedList"/>
    <dgm:cxn modelId="{D636EA6E-A645-4B1C-9BED-FE2E6395EDFA}" type="presParOf" srcId="{95D033FF-E874-40ED-99BE-56CFDB5F46E8}" destId="{25DBD087-CE4C-4850-9E35-18840044D86E}" srcOrd="1" destOrd="0" presId="urn:microsoft.com/office/officeart/2008/layout/LinedList"/>
    <dgm:cxn modelId="{65D1D428-DB99-4582-A59B-361830D29D95}" type="presParOf" srcId="{25DBD087-CE4C-4850-9E35-18840044D86E}" destId="{650BC1D2-D012-4052-BE68-1CDB9B5A813A}" srcOrd="0" destOrd="0" presId="urn:microsoft.com/office/officeart/2008/layout/LinedList"/>
    <dgm:cxn modelId="{850BD9FB-F1AE-4A9D-9A52-1232551CA4C1}" type="presParOf" srcId="{25DBD087-CE4C-4850-9E35-18840044D86E}" destId="{B7264D30-0715-40DB-9631-9EFCCA51A681}" srcOrd="1" destOrd="0" presId="urn:microsoft.com/office/officeart/2008/layout/LinedList"/>
    <dgm:cxn modelId="{91E7B020-5591-40E1-AAF2-C5AE1843ACC9}" type="presParOf" srcId="{25DBD087-CE4C-4850-9E35-18840044D86E}" destId="{4FE98BCF-D675-41D6-950C-DBEF5046D1B2}" srcOrd="2" destOrd="0" presId="urn:microsoft.com/office/officeart/2008/layout/LinedList"/>
    <dgm:cxn modelId="{AAE84E4F-48A4-42DA-9AE4-94B1E1DA73BC}" type="presParOf" srcId="{95D033FF-E874-40ED-99BE-56CFDB5F46E8}" destId="{0276F66E-239B-4E86-A494-6C1B54686F9D}" srcOrd="2" destOrd="0" presId="urn:microsoft.com/office/officeart/2008/layout/LinedList"/>
    <dgm:cxn modelId="{4C89E92D-0D63-4763-8D88-F462AA336AE6}" type="presParOf" srcId="{95D033FF-E874-40ED-99BE-56CFDB5F46E8}" destId="{26BB5FFB-CD32-4776-B602-694D4EBAC135}" srcOrd="3" destOrd="0" presId="urn:microsoft.com/office/officeart/2008/layout/LinedList"/>
    <dgm:cxn modelId="{5A962AC2-1BB4-40F4-A8A5-92925B21CB08}" type="presParOf" srcId="{95D033FF-E874-40ED-99BE-56CFDB5F46E8}" destId="{7A5700FC-D366-4364-B74C-63CFA7523475}" srcOrd="4" destOrd="0" presId="urn:microsoft.com/office/officeart/2008/layout/LinedList"/>
    <dgm:cxn modelId="{89294027-67B8-4307-8313-F73C8CE842C4}" type="presParOf" srcId="{7A5700FC-D366-4364-B74C-63CFA7523475}" destId="{BA7B7340-560F-4160-9DF0-85F9A78BEBCE}" srcOrd="0" destOrd="0" presId="urn:microsoft.com/office/officeart/2008/layout/LinedList"/>
    <dgm:cxn modelId="{E4965633-3238-4A99-BFBD-78EE81210C8C}" type="presParOf" srcId="{7A5700FC-D366-4364-B74C-63CFA7523475}" destId="{16C0E0E6-6606-4D1C-8120-C68A47FC37FB}" srcOrd="1" destOrd="0" presId="urn:microsoft.com/office/officeart/2008/layout/LinedList"/>
    <dgm:cxn modelId="{A298A8CF-1F68-43F9-986B-260C5B625F9A}" type="presParOf" srcId="{7A5700FC-D366-4364-B74C-63CFA7523475}" destId="{C01ADA89-EC1F-4175-BA5A-61EA5040504E}" srcOrd="2" destOrd="0" presId="urn:microsoft.com/office/officeart/2008/layout/LinedList"/>
    <dgm:cxn modelId="{BC34D76E-5C22-48BD-AE80-597156FB12C8}" type="presParOf" srcId="{95D033FF-E874-40ED-99BE-56CFDB5F46E8}" destId="{F1171DD7-284B-485A-9F03-10AC0DCFE31F}" srcOrd="5" destOrd="0" presId="urn:microsoft.com/office/officeart/2008/layout/LinedList"/>
    <dgm:cxn modelId="{B5ED00E6-972A-4F08-9FDC-FDED71765D37}" type="presParOf" srcId="{95D033FF-E874-40ED-99BE-56CFDB5F46E8}" destId="{E71CF952-0164-4D9A-89B1-B78D604329B2}" srcOrd="6" destOrd="0" presId="urn:microsoft.com/office/officeart/2008/layout/LinedList"/>
    <dgm:cxn modelId="{1FA9AC4B-C9DE-4E1B-B8DC-3B88B8BAFC01}" type="presParOf" srcId="{95D033FF-E874-40ED-99BE-56CFDB5F46E8}" destId="{2E2B9A85-9801-42FA-B43E-DE75FD0FBFDB}" srcOrd="7" destOrd="0" presId="urn:microsoft.com/office/officeart/2008/layout/LinedList"/>
    <dgm:cxn modelId="{25C3EB16-187A-4A2F-AE28-467B8E48C2C5}" type="presParOf" srcId="{2E2B9A85-9801-42FA-B43E-DE75FD0FBFDB}" destId="{C58073C8-3022-4EEC-93F1-5F9238D61505}" srcOrd="0" destOrd="0" presId="urn:microsoft.com/office/officeart/2008/layout/LinedList"/>
    <dgm:cxn modelId="{A9719023-143A-4EE2-8F49-634778C8BC2A}" type="presParOf" srcId="{2E2B9A85-9801-42FA-B43E-DE75FD0FBFDB}" destId="{7984B411-5301-4605-8C53-A99E76FB1543}" srcOrd="1" destOrd="0" presId="urn:microsoft.com/office/officeart/2008/layout/LinedList"/>
    <dgm:cxn modelId="{6D2BDF6C-5353-4D49-B022-140FDC7586FF}" type="presParOf" srcId="{2E2B9A85-9801-42FA-B43E-DE75FD0FBFDB}" destId="{3F90F284-5B29-46BC-9168-88E605F131CF}" srcOrd="2" destOrd="0" presId="urn:microsoft.com/office/officeart/2008/layout/LinedList"/>
    <dgm:cxn modelId="{8F341D35-8075-4730-91E4-E4D709878FE8}" type="presParOf" srcId="{95D033FF-E874-40ED-99BE-56CFDB5F46E8}" destId="{760630E8-3668-43F9-85A0-BAD06A07F85D}" srcOrd="8" destOrd="0" presId="urn:microsoft.com/office/officeart/2008/layout/LinedList"/>
    <dgm:cxn modelId="{8E4D1121-FA32-4F08-A039-9DA6FA80B767}" type="presParOf" srcId="{95D033FF-E874-40ED-99BE-56CFDB5F46E8}" destId="{B3E38364-AD1E-43DE-A5EF-447E6D88D878}" srcOrd="9" destOrd="0" presId="urn:microsoft.com/office/officeart/2008/layout/LinedList"/>
    <dgm:cxn modelId="{CA4E6DB7-D7C0-4E67-8910-235CF8F08403}" type="presParOf" srcId="{95D033FF-E874-40ED-99BE-56CFDB5F46E8}" destId="{F1BF6493-F013-4A36-9467-48F47722CE3C}" srcOrd="10" destOrd="0" presId="urn:microsoft.com/office/officeart/2008/layout/LinedList"/>
    <dgm:cxn modelId="{5DC1F860-9C25-46B2-BD66-E0245CAF816D}" type="presParOf" srcId="{F1BF6493-F013-4A36-9467-48F47722CE3C}" destId="{FC3C9341-2CDE-48E9-A060-17D6C2988893}" srcOrd="0" destOrd="0" presId="urn:microsoft.com/office/officeart/2008/layout/LinedList"/>
    <dgm:cxn modelId="{18B66558-D135-41DF-9BF1-6004312B0322}" type="presParOf" srcId="{F1BF6493-F013-4A36-9467-48F47722CE3C}" destId="{906ECB2F-B59B-4631-B243-5FB137D17372}" srcOrd="1" destOrd="0" presId="urn:microsoft.com/office/officeart/2008/layout/LinedList"/>
    <dgm:cxn modelId="{1338368C-6F7E-4106-B90F-87D60B6975A4}" type="presParOf" srcId="{F1BF6493-F013-4A36-9467-48F47722CE3C}" destId="{DF4F75C1-F3BA-4F86-B2E9-36404F11DEB3}" srcOrd="2" destOrd="0" presId="urn:microsoft.com/office/officeart/2008/layout/LinedList"/>
    <dgm:cxn modelId="{803D137A-8342-4F70-A2D1-CF32667A6AD7}" type="presParOf" srcId="{95D033FF-E874-40ED-99BE-56CFDB5F46E8}" destId="{1CF05B74-0F16-4A16-8837-D9CA3FFA7855}" srcOrd="11" destOrd="0" presId="urn:microsoft.com/office/officeart/2008/layout/LinedList"/>
    <dgm:cxn modelId="{018F88FC-6CBD-422C-AF3B-57EED4144325}" type="presParOf" srcId="{95D033FF-E874-40ED-99BE-56CFDB5F46E8}" destId="{7D614776-D87E-48CD-AEAA-BA1BD514C035}" srcOrd="12" destOrd="0" presId="urn:microsoft.com/office/officeart/2008/layout/LinedList"/>
    <dgm:cxn modelId="{F2DA093D-E2A1-4481-8ACB-C8F0D30E8D7F}" type="presParOf" srcId="{95D033FF-E874-40ED-99BE-56CFDB5F46E8}" destId="{A557BF93-793B-45FA-AC98-1945D9521B5F}" srcOrd="13" destOrd="0" presId="urn:microsoft.com/office/officeart/2008/layout/LinedList"/>
    <dgm:cxn modelId="{D369579A-DD12-43A9-84D6-41485779E887}" type="presParOf" srcId="{A557BF93-793B-45FA-AC98-1945D9521B5F}" destId="{CD6FFBCD-DFA4-41ED-A87F-91AEFC0CA476}" srcOrd="0" destOrd="0" presId="urn:microsoft.com/office/officeart/2008/layout/LinedList"/>
    <dgm:cxn modelId="{6469D138-9D52-42C5-807A-58AE8CBC2A0E}" type="presParOf" srcId="{A557BF93-793B-45FA-AC98-1945D9521B5F}" destId="{95BF3433-294D-4838-8A4C-49C9701A5D5B}" srcOrd="1" destOrd="0" presId="urn:microsoft.com/office/officeart/2008/layout/LinedList"/>
    <dgm:cxn modelId="{615AB456-B104-48B3-85C5-3CD2BDB681FE}" type="presParOf" srcId="{A557BF93-793B-45FA-AC98-1945D9521B5F}" destId="{E50251F9-D483-4288-AC6E-4169640D6A55}" srcOrd="2" destOrd="0" presId="urn:microsoft.com/office/officeart/2008/layout/LinedList"/>
    <dgm:cxn modelId="{554C38E3-B770-4199-89A9-59A5ED64E6FC}" type="presParOf" srcId="{95D033FF-E874-40ED-99BE-56CFDB5F46E8}" destId="{68894B1C-E1B3-4C5E-93BB-6ECBB45DE916}" srcOrd="14" destOrd="0" presId="urn:microsoft.com/office/officeart/2008/layout/LinedList"/>
    <dgm:cxn modelId="{EE0B7468-7B6C-4306-9638-58996644973A}" type="presParOf" srcId="{95D033FF-E874-40ED-99BE-56CFDB5F46E8}" destId="{E9DF30D6-E6B9-43A7-8E2D-666531C5DC25}"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4733852-69EB-4CA9-9296-3230A98782C8}" type="doc">
      <dgm:prSet loTypeId="urn:microsoft.com/office/officeart/2008/layout/LinedList" loCatId="list" qsTypeId="urn:microsoft.com/office/officeart/2005/8/quickstyle/simple1" qsCatId="simple" csTypeId="urn:microsoft.com/office/officeart/2005/8/colors/accent6_1" csCatId="accent6" phldr="1"/>
      <dgm:spPr/>
      <dgm:t>
        <a:bodyPr/>
        <a:lstStyle/>
        <a:p>
          <a:endParaRPr lang="en-US"/>
        </a:p>
      </dgm:t>
    </dgm:pt>
    <dgm:pt modelId="{5B9BCC2C-30CA-4156-92A0-5189502AF0B5}">
      <dgm:prSet phldrT="[Text]" custT="1"/>
      <dgm:spPr>
        <a:solidFill>
          <a:schemeClr val="accent6"/>
        </a:solidFill>
      </dgm:spPr>
      <dgm:t>
        <a:bodyPr/>
        <a:lstStyle/>
        <a:p>
          <a:r>
            <a:rPr lang="en-US" sz="1800" b="1" dirty="0"/>
            <a:t>Stakeholder Involvement</a:t>
          </a:r>
        </a:p>
      </dgm:t>
    </dgm:pt>
    <dgm:pt modelId="{8D9B6E42-658A-4762-9DD1-870F6756902F}" type="parTrans" cxnId="{60E44506-2D36-47B7-A793-B297EA499D59}">
      <dgm:prSet/>
      <dgm:spPr/>
      <dgm:t>
        <a:bodyPr/>
        <a:lstStyle/>
        <a:p>
          <a:endParaRPr lang="en-US" sz="1800"/>
        </a:p>
      </dgm:t>
    </dgm:pt>
    <dgm:pt modelId="{C7BB422E-E2B8-4163-8F2E-974615A417DC}" type="sibTrans" cxnId="{60E44506-2D36-47B7-A793-B297EA499D59}">
      <dgm:prSet/>
      <dgm:spPr/>
      <dgm:t>
        <a:bodyPr/>
        <a:lstStyle/>
        <a:p>
          <a:endParaRPr lang="en-US" sz="1800"/>
        </a:p>
      </dgm:t>
    </dgm:pt>
    <dgm:pt modelId="{FA00CE79-1805-4860-A752-7D187F4D76EE}">
      <dgm:prSet phldrT="[Text]" custT="1"/>
      <dgm:spPr>
        <a:solidFill>
          <a:schemeClr val="bg1">
            <a:lumMod val="95000"/>
          </a:schemeClr>
        </a:solidFill>
      </dgm:spPr>
      <dgm:t>
        <a:bodyPr/>
        <a:lstStyle/>
        <a:p>
          <a:r>
            <a:rPr lang="en-US" sz="1800" dirty="0"/>
            <a:t>Supporting a vibrant private sector, including SMEs to create quality jobs</a:t>
          </a:r>
        </a:p>
      </dgm:t>
    </dgm:pt>
    <dgm:pt modelId="{8794A1E6-F2FE-428D-847B-8AA0F20E5E0D}" type="parTrans" cxnId="{C3AE88A0-70D8-43B4-A88C-47A370D2506B}">
      <dgm:prSet/>
      <dgm:spPr/>
      <dgm:t>
        <a:bodyPr/>
        <a:lstStyle/>
        <a:p>
          <a:endParaRPr lang="en-US" sz="1800"/>
        </a:p>
      </dgm:t>
    </dgm:pt>
    <dgm:pt modelId="{7DA8ADC2-29B8-421F-97F4-0096F5AC7EE0}" type="sibTrans" cxnId="{C3AE88A0-70D8-43B4-A88C-47A370D2506B}">
      <dgm:prSet/>
      <dgm:spPr/>
      <dgm:t>
        <a:bodyPr/>
        <a:lstStyle/>
        <a:p>
          <a:endParaRPr lang="en-US" sz="1800"/>
        </a:p>
      </dgm:t>
    </dgm:pt>
    <dgm:pt modelId="{E95B134D-A6BE-45D9-8EF3-57552AD09010}">
      <dgm:prSet custT="1"/>
      <dgm:spPr>
        <a:solidFill>
          <a:schemeClr val="bg1">
            <a:lumMod val="95000"/>
          </a:schemeClr>
        </a:solidFill>
      </dgm:spPr>
      <dgm:t>
        <a:bodyPr/>
        <a:lstStyle/>
        <a:p>
          <a:r>
            <a:rPr lang="en-US" sz="1800" dirty="0"/>
            <a:t>Reduce the hassle of identifying partners in R&amp;I, finding appropriate funding opportunities and contributing to relevant policy developments.</a:t>
          </a:r>
        </a:p>
      </dgm:t>
    </dgm:pt>
    <dgm:pt modelId="{3452DA72-D4F7-4FD5-A1C7-089DA7419F26}" type="parTrans" cxnId="{AC79A61B-B5F1-42F2-8D9C-452B03CB1988}">
      <dgm:prSet/>
      <dgm:spPr/>
      <dgm:t>
        <a:bodyPr/>
        <a:lstStyle/>
        <a:p>
          <a:endParaRPr lang="en-US" sz="1800"/>
        </a:p>
      </dgm:t>
    </dgm:pt>
    <dgm:pt modelId="{CC797465-C6E1-4332-8671-7E5BD0B36901}" type="sibTrans" cxnId="{AC79A61B-B5F1-42F2-8D9C-452B03CB1988}">
      <dgm:prSet/>
      <dgm:spPr/>
      <dgm:t>
        <a:bodyPr/>
        <a:lstStyle/>
        <a:p>
          <a:endParaRPr lang="en-US" sz="1800"/>
        </a:p>
      </dgm:t>
    </dgm:pt>
    <dgm:pt modelId="{B73D13AE-3441-4F1B-9B5F-A57168182C00}">
      <dgm:prSet custT="1"/>
      <dgm:spPr>
        <a:solidFill>
          <a:schemeClr val="bg1">
            <a:lumMod val="95000"/>
          </a:schemeClr>
        </a:solidFill>
      </dgm:spPr>
      <dgm:t>
        <a:bodyPr/>
        <a:lstStyle/>
        <a:p>
          <a:r>
            <a:rPr lang="en-GB" sz="1800" dirty="0"/>
            <a:t>engage in a dialogue with the food industry and co-create the future food system</a:t>
          </a:r>
          <a:endParaRPr lang="en-US" sz="1800" dirty="0"/>
        </a:p>
      </dgm:t>
    </dgm:pt>
    <dgm:pt modelId="{B8076E78-F7D8-4F74-ABDB-B130146AD64F}" type="parTrans" cxnId="{B7AD1CAE-DBC6-4210-BDF5-958E166BF2FD}">
      <dgm:prSet/>
      <dgm:spPr/>
      <dgm:t>
        <a:bodyPr/>
        <a:lstStyle/>
        <a:p>
          <a:endParaRPr lang="en-US" sz="1800"/>
        </a:p>
      </dgm:t>
    </dgm:pt>
    <dgm:pt modelId="{DB90967E-72C8-425A-B8BC-00B340F0BB9C}" type="sibTrans" cxnId="{B7AD1CAE-DBC6-4210-BDF5-958E166BF2FD}">
      <dgm:prSet/>
      <dgm:spPr/>
      <dgm:t>
        <a:bodyPr/>
        <a:lstStyle/>
        <a:p>
          <a:endParaRPr lang="en-US" sz="1800"/>
        </a:p>
      </dgm:t>
    </dgm:pt>
    <dgm:pt modelId="{FD5EC036-C753-4374-9AFF-2B5470CB4B55}">
      <dgm:prSet custT="1"/>
      <dgm:spPr>
        <a:solidFill>
          <a:schemeClr val="bg1">
            <a:lumMod val="95000"/>
          </a:schemeClr>
        </a:solidFill>
      </dgm:spPr>
      <dgm:t>
        <a:bodyPr/>
        <a:lstStyle/>
        <a:p>
          <a:pPr rtl="0"/>
          <a:r>
            <a:rPr lang="en-US" sz="1800" dirty="0"/>
            <a:t>Build a consumer-centric connected food system developing a digital food supply network with consumers and industry as equal partners </a:t>
          </a:r>
        </a:p>
      </dgm:t>
    </dgm:pt>
    <dgm:pt modelId="{B810F332-3C5A-4C3C-8D26-E9C424C3DC43}" type="parTrans" cxnId="{9093F51A-BDB7-4A99-9A05-D84D9EED43A7}">
      <dgm:prSet/>
      <dgm:spPr/>
      <dgm:t>
        <a:bodyPr/>
        <a:lstStyle/>
        <a:p>
          <a:endParaRPr lang="en-US" sz="1800"/>
        </a:p>
      </dgm:t>
    </dgm:pt>
    <dgm:pt modelId="{49F7E2F0-CE56-487C-BF5E-CC17256AE0FB}" type="sibTrans" cxnId="{9093F51A-BDB7-4A99-9A05-D84D9EED43A7}">
      <dgm:prSet/>
      <dgm:spPr/>
      <dgm:t>
        <a:bodyPr/>
        <a:lstStyle/>
        <a:p>
          <a:endParaRPr lang="en-US" sz="1800"/>
        </a:p>
      </dgm:t>
    </dgm:pt>
    <dgm:pt modelId="{621FD2E2-CFEB-4C25-B6DC-2C53FC28126E}" type="pres">
      <dgm:prSet presAssocID="{74733852-69EB-4CA9-9296-3230A98782C8}" presName="vert0" presStyleCnt="0">
        <dgm:presLayoutVars>
          <dgm:dir/>
          <dgm:animOne val="branch"/>
          <dgm:animLvl val="lvl"/>
        </dgm:presLayoutVars>
      </dgm:prSet>
      <dgm:spPr/>
    </dgm:pt>
    <dgm:pt modelId="{A2802637-0D0A-4C3C-9C65-BBAA7B0C1B28}" type="pres">
      <dgm:prSet presAssocID="{5B9BCC2C-30CA-4156-92A0-5189502AF0B5}" presName="thickLine" presStyleLbl="alignNode1" presStyleIdx="0" presStyleCnt="1"/>
      <dgm:spPr/>
    </dgm:pt>
    <dgm:pt modelId="{AB0BE70B-6AF0-42C8-B724-749764F11324}" type="pres">
      <dgm:prSet presAssocID="{5B9BCC2C-30CA-4156-92A0-5189502AF0B5}" presName="horz1" presStyleCnt="0"/>
      <dgm:spPr/>
    </dgm:pt>
    <dgm:pt modelId="{651C88A6-A021-4AE8-AD8F-48A89CB9AAB9}" type="pres">
      <dgm:prSet presAssocID="{5B9BCC2C-30CA-4156-92A0-5189502AF0B5}" presName="tx1" presStyleLbl="revTx" presStyleIdx="0" presStyleCnt="5"/>
      <dgm:spPr/>
    </dgm:pt>
    <dgm:pt modelId="{95D033FF-E874-40ED-99BE-56CFDB5F46E8}" type="pres">
      <dgm:prSet presAssocID="{5B9BCC2C-30CA-4156-92A0-5189502AF0B5}" presName="vert1" presStyleCnt="0"/>
      <dgm:spPr/>
    </dgm:pt>
    <dgm:pt modelId="{7EF023A7-3254-4374-B5CC-584980053863}" type="pres">
      <dgm:prSet presAssocID="{FA00CE79-1805-4860-A752-7D187F4D76EE}" presName="vertSpace2a" presStyleCnt="0"/>
      <dgm:spPr/>
    </dgm:pt>
    <dgm:pt modelId="{831E5348-87BA-4487-9E9B-BEE27B444309}" type="pres">
      <dgm:prSet presAssocID="{FA00CE79-1805-4860-A752-7D187F4D76EE}" presName="horz2" presStyleCnt="0"/>
      <dgm:spPr/>
    </dgm:pt>
    <dgm:pt modelId="{9260B8AB-87BC-4CC3-A60D-E079FF754F91}" type="pres">
      <dgm:prSet presAssocID="{FA00CE79-1805-4860-A752-7D187F4D76EE}" presName="horzSpace2" presStyleCnt="0"/>
      <dgm:spPr/>
    </dgm:pt>
    <dgm:pt modelId="{010CA268-C3C5-4DC8-B539-EE1EC141EA50}" type="pres">
      <dgm:prSet presAssocID="{FA00CE79-1805-4860-A752-7D187F4D76EE}" presName="tx2" presStyleLbl="revTx" presStyleIdx="1" presStyleCnt="5"/>
      <dgm:spPr/>
    </dgm:pt>
    <dgm:pt modelId="{817E0CD8-1941-4BB7-9758-985DA65DC6F0}" type="pres">
      <dgm:prSet presAssocID="{FA00CE79-1805-4860-A752-7D187F4D76EE}" presName="vert2" presStyleCnt="0"/>
      <dgm:spPr/>
    </dgm:pt>
    <dgm:pt modelId="{BEF9250B-350F-4F9F-997B-BD25A0E6C5AF}" type="pres">
      <dgm:prSet presAssocID="{FA00CE79-1805-4860-A752-7D187F4D76EE}" presName="thinLine2b" presStyleLbl="callout" presStyleIdx="0" presStyleCnt="4"/>
      <dgm:spPr/>
    </dgm:pt>
    <dgm:pt modelId="{AAE756FB-B872-42E0-B8B4-14FC60BD6F64}" type="pres">
      <dgm:prSet presAssocID="{FA00CE79-1805-4860-A752-7D187F4D76EE}" presName="vertSpace2b" presStyleCnt="0"/>
      <dgm:spPr/>
    </dgm:pt>
    <dgm:pt modelId="{6304A387-D8D8-44F9-8C0B-CC36A1BE9083}" type="pres">
      <dgm:prSet presAssocID="{E95B134D-A6BE-45D9-8EF3-57552AD09010}" presName="horz2" presStyleCnt="0"/>
      <dgm:spPr/>
    </dgm:pt>
    <dgm:pt modelId="{937672D3-5176-453C-8F8D-E5E3CA9FE1C7}" type="pres">
      <dgm:prSet presAssocID="{E95B134D-A6BE-45D9-8EF3-57552AD09010}" presName="horzSpace2" presStyleCnt="0"/>
      <dgm:spPr/>
    </dgm:pt>
    <dgm:pt modelId="{2BD3C023-401B-4916-A2C2-8CD1831707AF}" type="pres">
      <dgm:prSet presAssocID="{E95B134D-A6BE-45D9-8EF3-57552AD09010}" presName="tx2" presStyleLbl="revTx" presStyleIdx="2" presStyleCnt="5"/>
      <dgm:spPr/>
    </dgm:pt>
    <dgm:pt modelId="{85A0AA6C-19FF-447E-AE73-3F543B46F8A5}" type="pres">
      <dgm:prSet presAssocID="{E95B134D-A6BE-45D9-8EF3-57552AD09010}" presName="vert2" presStyleCnt="0"/>
      <dgm:spPr/>
    </dgm:pt>
    <dgm:pt modelId="{6E170BD7-2002-40F3-A619-E2E1DF8C6B85}" type="pres">
      <dgm:prSet presAssocID="{E95B134D-A6BE-45D9-8EF3-57552AD09010}" presName="thinLine2b" presStyleLbl="callout" presStyleIdx="1" presStyleCnt="4"/>
      <dgm:spPr/>
    </dgm:pt>
    <dgm:pt modelId="{008D2494-63BA-41EE-9CCB-CF425FAFE99A}" type="pres">
      <dgm:prSet presAssocID="{E95B134D-A6BE-45D9-8EF3-57552AD09010}" presName="vertSpace2b" presStyleCnt="0"/>
      <dgm:spPr/>
    </dgm:pt>
    <dgm:pt modelId="{7EAFDC7A-8BC6-458E-9DFD-2676236271A6}" type="pres">
      <dgm:prSet presAssocID="{B73D13AE-3441-4F1B-9B5F-A57168182C00}" presName="horz2" presStyleCnt="0"/>
      <dgm:spPr/>
    </dgm:pt>
    <dgm:pt modelId="{1511EA1C-21C7-4E7A-AAE1-A8B38CE91527}" type="pres">
      <dgm:prSet presAssocID="{B73D13AE-3441-4F1B-9B5F-A57168182C00}" presName="horzSpace2" presStyleCnt="0"/>
      <dgm:spPr/>
    </dgm:pt>
    <dgm:pt modelId="{271DCF55-614F-448F-BE40-AA1907ADB89C}" type="pres">
      <dgm:prSet presAssocID="{B73D13AE-3441-4F1B-9B5F-A57168182C00}" presName="tx2" presStyleLbl="revTx" presStyleIdx="3" presStyleCnt="5"/>
      <dgm:spPr/>
    </dgm:pt>
    <dgm:pt modelId="{4E116506-6C05-43AD-92C1-9E923FAE5E9C}" type="pres">
      <dgm:prSet presAssocID="{B73D13AE-3441-4F1B-9B5F-A57168182C00}" presName="vert2" presStyleCnt="0"/>
      <dgm:spPr/>
    </dgm:pt>
    <dgm:pt modelId="{A1AE5704-68B8-4211-B352-DC53E1CD2591}" type="pres">
      <dgm:prSet presAssocID="{B73D13AE-3441-4F1B-9B5F-A57168182C00}" presName="thinLine2b" presStyleLbl="callout" presStyleIdx="2" presStyleCnt="4"/>
      <dgm:spPr/>
    </dgm:pt>
    <dgm:pt modelId="{609EB399-D08B-465D-BBD6-7A8925FEDCC6}" type="pres">
      <dgm:prSet presAssocID="{B73D13AE-3441-4F1B-9B5F-A57168182C00}" presName="vertSpace2b" presStyleCnt="0"/>
      <dgm:spPr/>
    </dgm:pt>
    <dgm:pt modelId="{AD28B645-DDC8-4E92-94D9-6CE0124AC36F}" type="pres">
      <dgm:prSet presAssocID="{FD5EC036-C753-4374-9AFF-2B5470CB4B55}" presName="horz2" presStyleCnt="0"/>
      <dgm:spPr/>
    </dgm:pt>
    <dgm:pt modelId="{0CA09C80-D242-4051-905E-34C4075CCBC4}" type="pres">
      <dgm:prSet presAssocID="{FD5EC036-C753-4374-9AFF-2B5470CB4B55}" presName="horzSpace2" presStyleCnt="0"/>
      <dgm:spPr/>
    </dgm:pt>
    <dgm:pt modelId="{D587E469-7545-43AE-949C-91629C479F63}" type="pres">
      <dgm:prSet presAssocID="{FD5EC036-C753-4374-9AFF-2B5470CB4B55}" presName="tx2" presStyleLbl="revTx" presStyleIdx="4" presStyleCnt="5"/>
      <dgm:spPr/>
    </dgm:pt>
    <dgm:pt modelId="{DD3B1444-65A9-4C42-8AC7-E258D8750338}" type="pres">
      <dgm:prSet presAssocID="{FD5EC036-C753-4374-9AFF-2B5470CB4B55}" presName="vert2" presStyleCnt="0"/>
      <dgm:spPr/>
    </dgm:pt>
    <dgm:pt modelId="{C9442700-027A-4DCE-A0CD-D67C09650C51}" type="pres">
      <dgm:prSet presAssocID="{FD5EC036-C753-4374-9AFF-2B5470CB4B55}" presName="thinLine2b" presStyleLbl="callout" presStyleIdx="3" presStyleCnt="4"/>
      <dgm:spPr/>
    </dgm:pt>
    <dgm:pt modelId="{380CED07-D8F4-443F-B996-97551DC3126F}" type="pres">
      <dgm:prSet presAssocID="{FD5EC036-C753-4374-9AFF-2B5470CB4B55}" presName="vertSpace2b" presStyleCnt="0"/>
      <dgm:spPr/>
    </dgm:pt>
  </dgm:ptLst>
  <dgm:cxnLst>
    <dgm:cxn modelId="{60E44506-2D36-47B7-A793-B297EA499D59}" srcId="{74733852-69EB-4CA9-9296-3230A98782C8}" destId="{5B9BCC2C-30CA-4156-92A0-5189502AF0B5}" srcOrd="0" destOrd="0" parTransId="{8D9B6E42-658A-4762-9DD1-870F6756902F}" sibTransId="{C7BB422E-E2B8-4163-8F2E-974615A417DC}"/>
    <dgm:cxn modelId="{9093F51A-BDB7-4A99-9A05-D84D9EED43A7}" srcId="{5B9BCC2C-30CA-4156-92A0-5189502AF0B5}" destId="{FD5EC036-C753-4374-9AFF-2B5470CB4B55}" srcOrd="3" destOrd="0" parTransId="{B810F332-3C5A-4C3C-8D26-E9C424C3DC43}" sibTransId="{49F7E2F0-CE56-487C-BF5E-CC17256AE0FB}"/>
    <dgm:cxn modelId="{AC79A61B-B5F1-42F2-8D9C-452B03CB1988}" srcId="{5B9BCC2C-30CA-4156-92A0-5189502AF0B5}" destId="{E95B134D-A6BE-45D9-8EF3-57552AD09010}" srcOrd="1" destOrd="0" parTransId="{3452DA72-D4F7-4FD5-A1C7-089DA7419F26}" sibTransId="{CC797465-C6E1-4332-8671-7E5BD0B36901}"/>
    <dgm:cxn modelId="{B6BE5360-D016-49DD-B82C-D297D1484071}" type="presOf" srcId="{74733852-69EB-4CA9-9296-3230A98782C8}" destId="{621FD2E2-CFEB-4C25-B6DC-2C53FC28126E}" srcOrd="0" destOrd="0" presId="urn:microsoft.com/office/officeart/2008/layout/LinedList"/>
    <dgm:cxn modelId="{CCEA0F64-0321-4123-A95C-A71A5FC63012}" type="presOf" srcId="{5B9BCC2C-30CA-4156-92A0-5189502AF0B5}" destId="{651C88A6-A021-4AE8-AD8F-48A89CB9AAB9}" srcOrd="0" destOrd="0" presId="urn:microsoft.com/office/officeart/2008/layout/LinedList"/>
    <dgm:cxn modelId="{E660D945-7D42-447B-A320-70509F0AFCC5}" type="presOf" srcId="{E95B134D-A6BE-45D9-8EF3-57552AD09010}" destId="{2BD3C023-401B-4916-A2C2-8CD1831707AF}" srcOrd="0" destOrd="0" presId="urn:microsoft.com/office/officeart/2008/layout/LinedList"/>
    <dgm:cxn modelId="{4B796268-DFCE-47DA-B51E-B9C48CB75398}" type="presOf" srcId="{B73D13AE-3441-4F1B-9B5F-A57168182C00}" destId="{271DCF55-614F-448F-BE40-AA1907ADB89C}" srcOrd="0" destOrd="0" presId="urn:microsoft.com/office/officeart/2008/layout/LinedList"/>
    <dgm:cxn modelId="{C59CA984-C74F-4654-81D4-02E1258D6B70}" type="presOf" srcId="{FA00CE79-1805-4860-A752-7D187F4D76EE}" destId="{010CA268-C3C5-4DC8-B539-EE1EC141EA50}" srcOrd="0" destOrd="0" presId="urn:microsoft.com/office/officeart/2008/layout/LinedList"/>
    <dgm:cxn modelId="{C3AE88A0-70D8-43B4-A88C-47A370D2506B}" srcId="{5B9BCC2C-30CA-4156-92A0-5189502AF0B5}" destId="{FA00CE79-1805-4860-A752-7D187F4D76EE}" srcOrd="0" destOrd="0" parTransId="{8794A1E6-F2FE-428D-847B-8AA0F20E5E0D}" sibTransId="{7DA8ADC2-29B8-421F-97F4-0096F5AC7EE0}"/>
    <dgm:cxn modelId="{B7AD1CAE-DBC6-4210-BDF5-958E166BF2FD}" srcId="{5B9BCC2C-30CA-4156-92A0-5189502AF0B5}" destId="{B73D13AE-3441-4F1B-9B5F-A57168182C00}" srcOrd="2" destOrd="0" parTransId="{B8076E78-F7D8-4F74-ABDB-B130146AD64F}" sibTransId="{DB90967E-72C8-425A-B8BC-00B340F0BB9C}"/>
    <dgm:cxn modelId="{A4C6BEC9-492E-4B17-8912-D219BE26A46A}" type="presOf" srcId="{FD5EC036-C753-4374-9AFF-2B5470CB4B55}" destId="{D587E469-7545-43AE-949C-91629C479F63}" srcOrd="0" destOrd="0" presId="urn:microsoft.com/office/officeart/2008/layout/LinedList"/>
    <dgm:cxn modelId="{FBFB5BF1-1309-4106-81E1-DA10BF2B3264}" type="presParOf" srcId="{621FD2E2-CFEB-4C25-B6DC-2C53FC28126E}" destId="{A2802637-0D0A-4C3C-9C65-BBAA7B0C1B28}" srcOrd="0" destOrd="0" presId="urn:microsoft.com/office/officeart/2008/layout/LinedList"/>
    <dgm:cxn modelId="{2B3EEC90-EEBE-47FC-9C23-8506441CBC68}" type="presParOf" srcId="{621FD2E2-CFEB-4C25-B6DC-2C53FC28126E}" destId="{AB0BE70B-6AF0-42C8-B724-749764F11324}" srcOrd="1" destOrd="0" presId="urn:microsoft.com/office/officeart/2008/layout/LinedList"/>
    <dgm:cxn modelId="{F08E1424-7C06-4BEF-BD59-24DBB56A74E1}" type="presParOf" srcId="{AB0BE70B-6AF0-42C8-B724-749764F11324}" destId="{651C88A6-A021-4AE8-AD8F-48A89CB9AAB9}" srcOrd="0" destOrd="0" presId="urn:microsoft.com/office/officeart/2008/layout/LinedList"/>
    <dgm:cxn modelId="{FE9E14B9-423B-4093-B773-A6930FC76ED2}" type="presParOf" srcId="{AB0BE70B-6AF0-42C8-B724-749764F11324}" destId="{95D033FF-E874-40ED-99BE-56CFDB5F46E8}" srcOrd="1" destOrd="0" presId="urn:microsoft.com/office/officeart/2008/layout/LinedList"/>
    <dgm:cxn modelId="{D4E78EF9-1806-43C5-B66C-52E5A62C4994}" type="presParOf" srcId="{95D033FF-E874-40ED-99BE-56CFDB5F46E8}" destId="{7EF023A7-3254-4374-B5CC-584980053863}" srcOrd="0" destOrd="0" presId="urn:microsoft.com/office/officeart/2008/layout/LinedList"/>
    <dgm:cxn modelId="{ADB9E75C-5EA5-4ACD-BE25-436959AE9E49}" type="presParOf" srcId="{95D033FF-E874-40ED-99BE-56CFDB5F46E8}" destId="{831E5348-87BA-4487-9E9B-BEE27B444309}" srcOrd="1" destOrd="0" presId="urn:microsoft.com/office/officeart/2008/layout/LinedList"/>
    <dgm:cxn modelId="{9FC4370A-1ED7-4F83-94F4-195CB62CFC6E}" type="presParOf" srcId="{831E5348-87BA-4487-9E9B-BEE27B444309}" destId="{9260B8AB-87BC-4CC3-A60D-E079FF754F91}" srcOrd="0" destOrd="0" presId="urn:microsoft.com/office/officeart/2008/layout/LinedList"/>
    <dgm:cxn modelId="{C90198AF-2CB6-4330-AF51-889BECDE2816}" type="presParOf" srcId="{831E5348-87BA-4487-9E9B-BEE27B444309}" destId="{010CA268-C3C5-4DC8-B539-EE1EC141EA50}" srcOrd="1" destOrd="0" presId="urn:microsoft.com/office/officeart/2008/layout/LinedList"/>
    <dgm:cxn modelId="{53E9F693-2411-4535-8198-1D44CB231790}" type="presParOf" srcId="{831E5348-87BA-4487-9E9B-BEE27B444309}" destId="{817E0CD8-1941-4BB7-9758-985DA65DC6F0}" srcOrd="2" destOrd="0" presId="urn:microsoft.com/office/officeart/2008/layout/LinedList"/>
    <dgm:cxn modelId="{17AEDE22-6BDA-4B01-9E01-CDE6E4D85DD4}" type="presParOf" srcId="{95D033FF-E874-40ED-99BE-56CFDB5F46E8}" destId="{BEF9250B-350F-4F9F-997B-BD25A0E6C5AF}" srcOrd="2" destOrd="0" presId="urn:microsoft.com/office/officeart/2008/layout/LinedList"/>
    <dgm:cxn modelId="{86919722-BAC2-420B-BA40-9C916BAA8152}" type="presParOf" srcId="{95D033FF-E874-40ED-99BE-56CFDB5F46E8}" destId="{AAE756FB-B872-42E0-B8B4-14FC60BD6F64}" srcOrd="3" destOrd="0" presId="urn:microsoft.com/office/officeart/2008/layout/LinedList"/>
    <dgm:cxn modelId="{2A32B6DF-51EB-41ED-99F4-DEE8597E3475}" type="presParOf" srcId="{95D033FF-E874-40ED-99BE-56CFDB5F46E8}" destId="{6304A387-D8D8-44F9-8C0B-CC36A1BE9083}" srcOrd="4" destOrd="0" presId="urn:microsoft.com/office/officeart/2008/layout/LinedList"/>
    <dgm:cxn modelId="{398BE6B3-01D6-4882-983B-71ECDD3F1F3B}" type="presParOf" srcId="{6304A387-D8D8-44F9-8C0B-CC36A1BE9083}" destId="{937672D3-5176-453C-8F8D-E5E3CA9FE1C7}" srcOrd="0" destOrd="0" presId="urn:microsoft.com/office/officeart/2008/layout/LinedList"/>
    <dgm:cxn modelId="{9C2C8143-A7AF-4AE1-924C-9DD344549706}" type="presParOf" srcId="{6304A387-D8D8-44F9-8C0B-CC36A1BE9083}" destId="{2BD3C023-401B-4916-A2C2-8CD1831707AF}" srcOrd="1" destOrd="0" presId="urn:microsoft.com/office/officeart/2008/layout/LinedList"/>
    <dgm:cxn modelId="{283E41B0-BBAF-45AA-9081-EBF20BCBB37A}" type="presParOf" srcId="{6304A387-D8D8-44F9-8C0B-CC36A1BE9083}" destId="{85A0AA6C-19FF-447E-AE73-3F543B46F8A5}" srcOrd="2" destOrd="0" presId="urn:microsoft.com/office/officeart/2008/layout/LinedList"/>
    <dgm:cxn modelId="{FEBCAF20-B3CD-4C05-ACBC-FE0EE675E465}" type="presParOf" srcId="{95D033FF-E874-40ED-99BE-56CFDB5F46E8}" destId="{6E170BD7-2002-40F3-A619-E2E1DF8C6B85}" srcOrd="5" destOrd="0" presId="urn:microsoft.com/office/officeart/2008/layout/LinedList"/>
    <dgm:cxn modelId="{A76C6F1C-9F6A-47A1-8570-DD47D50C56BF}" type="presParOf" srcId="{95D033FF-E874-40ED-99BE-56CFDB5F46E8}" destId="{008D2494-63BA-41EE-9CCB-CF425FAFE99A}" srcOrd="6" destOrd="0" presId="urn:microsoft.com/office/officeart/2008/layout/LinedList"/>
    <dgm:cxn modelId="{548FCA77-5F8E-48A6-9257-1F4E71E95FBD}" type="presParOf" srcId="{95D033FF-E874-40ED-99BE-56CFDB5F46E8}" destId="{7EAFDC7A-8BC6-458E-9DFD-2676236271A6}" srcOrd="7" destOrd="0" presId="urn:microsoft.com/office/officeart/2008/layout/LinedList"/>
    <dgm:cxn modelId="{A69F2BDC-3BDE-434E-AE21-BFDABE91DD85}" type="presParOf" srcId="{7EAFDC7A-8BC6-458E-9DFD-2676236271A6}" destId="{1511EA1C-21C7-4E7A-AAE1-A8B38CE91527}" srcOrd="0" destOrd="0" presId="urn:microsoft.com/office/officeart/2008/layout/LinedList"/>
    <dgm:cxn modelId="{72E23BAF-EFAA-4C0C-B3F8-D36FE6C09BBF}" type="presParOf" srcId="{7EAFDC7A-8BC6-458E-9DFD-2676236271A6}" destId="{271DCF55-614F-448F-BE40-AA1907ADB89C}" srcOrd="1" destOrd="0" presId="urn:microsoft.com/office/officeart/2008/layout/LinedList"/>
    <dgm:cxn modelId="{73268099-4336-43AD-89EF-7FF1E372DEA8}" type="presParOf" srcId="{7EAFDC7A-8BC6-458E-9DFD-2676236271A6}" destId="{4E116506-6C05-43AD-92C1-9E923FAE5E9C}" srcOrd="2" destOrd="0" presId="urn:microsoft.com/office/officeart/2008/layout/LinedList"/>
    <dgm:cxn modelId="{E2FFEC37-8C40-48CB-A43D-92B35B03DFC7}" type="presParOf" srcId="{95D033FF-E874-40ED-99BE-56CFDB5F46E8}" destId="{A1AE5704-68B8-4211-B352-DC53E1CD2591}" srcOrd="8" destOrd="0" presId="urn:microsoft.com/office/officeart/2008/layout/LinedList"/>
    <dgm:cxn modelId="{BF7A91E6-1B14-4910-8921-03C23884D088}" type="presParOf" srcId="{95D033FF-E874-40ED-99BE-56CFDB5F46E8}" destId="{609EB399-D08B-465D-BBD6-7A8925FEDCC6}" srcOrd="9" destOrd="0" presId="urn:microsoft.com/office/officeart/2008/layout/LinedList"/>
    <dgm:cxn modelId="{E1B93F82-A2F0-45E9-B8A2-3F55366A66F8}" type="presParOf" srcId="{95D033FF-E874-40ED-99BE-56CFDB5F46E8}" destId="{AD28B645-DDC8-4E92-94D9-6CE0124AC36F}" srcOrd="10" destOrd="0" presId="urn:microsoft.com/office/officeart/2008/layout/LinedList"/>
    <dgm:cxn modelId="{900C3703-491B-4860-84F9-0D9DA3B12F47}" type="presParOf" srcId="{AD28B645-DDC8-4E92-94D9-6CE0124AC36F}" destId="{0CA09C80-D242-4051-905E-34C4075CCBC4}" srcOrd="0" destOrd="0" presId="urn:microsoft.com/office/officeart/2008/layout/LinedList"/>
    <dgm:cxn modelId="{8824A5F8-E2CE-4A6D-A641-EB67821DF284}" type="presParOf" srcId="{AD28B645-DDC8-4E92-94D9-6CE0124AC36F}" destId="{D587E469-7545-43AE-949C-91629C479F63}" srcOrd="1" destOrd="0" presId="urn:microsoft.com/office/officeart/2008/layout/LinedList"/>
    <dgm:cxn modelId="{93257F10-94FD-4533-92F6-92B47DFFDEC2}" type="presParOf" srcId="{AD28B645-DDC8-4E92-94D9-6CE0124AC36F}" destId="{DD3B1444-65A9-4C42-8AC7-E258D8750338}" srcOrd="2" destOrd="0" presId="urn:microsoft.com/office/officeart/2008/layout/LinedList"/>
    <dgm:cxn modelId="{54BC3354-51CB-4084-BC27-944916D9506A}" type="presParOf" srcId="{95D033FF-E874-40ED-99BE-56CFDB5F46E8}" destId="{C9442700-027A-4DCE-A0CD-D67C09650C51}" srcOrd="11" destOrd="0" presId="urn:microsoft.com/office/officeart/2008/layout/LinedList"/>
    <dgm:cxn modelId="{ADD734E6-1AEC-4C81-8F62-95928E1ECDED}" type="presParOf" srcId="{95D033FF-E874-40ED-99BE-56CFDB5F46E8}" destId="{380CED07-D8F4-443F-B996-97551DC3126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34C53D-A271-49AF-BA86-012842C32792}">
      <dsp:nvSpPr>
        <dsp:cNvPr id="0" name=""/>
        <dsp:cNvSpPr/>
      </dsp:nvSpPr>
      <dsp:spPr>
        <a:xfrm>
          <a:off x="671097" y="925807"/>
          <a:ext cx="810454" cy="810454"/>
        </a:xfrm>
        <a:prstGeom prst="ellipse">
          <a:avLst/>
        </a:prstGeom>
        <a:solidFill>
          <a:schemeClr val="accent6">
            <a:shade val="80000"/>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11CB1F88-ED22-41CA-84FA-F0DB65AE034C}">
      <dsp:nvSpPr>
        <dsp:cNvPr id="0" name=""/>
        <dsp:cNvSpPr/>
      </dsp:nvSpPr>
      <dsp:spPr>
        <a:xfrm>
          <a:off x="1076325" y="746861"/>
          <a:ext cx="7534275" cy="1412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130" rIns="0" bIns="24130" numCol="1" spcCol="1270" anchor="ctr" anchorCtr="0">
          <a:noAutofit/>
        </a:bodyPr>
        <a:lstStyle/>
        <a:p>
          <a:pPr marL="0" lvl="0" indent="0" algn="l" defTabSz="844550">
            <a:lnSpc>
              <a:spcPct val="90000"/>
            </a:lnSpc>
            <a:spcBef>
              <a:spcPct val="0"/>
            </a:spcBef>
            <a:spcAft>
              <a:spcPct val="35000"/>
            </a:spcAft>
            <a:buNone/>
          </a:pPr>
          <a:r>
            <a:rPr lang="en-US" sz="1900" b="1" kern="1200" dirty="0"/>
            <a:t>In order to establish a sustainable Platform as described in the FNSSA Roadmap, synergies and coherence between stakeholders must be augmented.</a:t>
          </a:r>
          <a:endParaRPr lang="en-US" sz="1900" kern="1200" dirty="0"/>
        </a:p>
      </dsp:txBody>
      <dsp:txXfrm>
        <a:off x="1076325" y="746861"/>
        <a:ext cx="7534275" cy="1412138"/>
      </dsp:txXfrm>
    </dsp:sp>
    <dsp:sp modelId="{53296AFF-2D9E-4622-AECB-2E40A734730F}">
      <dsp:nvSpPr>
        <dsp:cNvPr id="0" name=""/>
        <dsp:cNvSpPr/>
      </dsp:nvSpPr>
      <dsp:spPr>
        <a:xfrm>
          <a:off x="671097" y="2276998"/>
          <a:ext cx="810454" cy="810454"/>
        </a:xfrm>
        <a:prstGeom prst="ellipse">
          <a:avLst/>
        </a:prstGeom>
        <a:solidFill>
          <a:schemeClr val="accent6">
            <a:shade val="80000"/>
            <a:alpha val="50000"/>
            <a:hueOff val="-80"/>
            <a:satOff val="-472"/>
            <a:lumOff val="4736"/>
            <a:alphaOff val="3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FA9D494C-7F47-444F-BF5E-C474AC867523}">
      <dsp:nvSpPr>
        <dsp:cNvPr id="0" name=""/>
        <dsp:cNvSpPr/>
      </dsp:nvSpPr>
      <dsp:spPr>
        <a:xfrm>
          <a:off x="1076325" y="2159000"/>
          <a:ext cx="7534275" cy="1412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130" rIns="0" bIns="24130" numCol="1" spcCol="1270" anchor="ctr" anchorCtr="0">
          <a:noAutofit/>
        </a:bodyPr>
        <a:lstStyle/>
        <a:p>
          <a:pPr marL="0" lvl="0" indent="0" algn="l" defTabSz="844550">
            <a:lnSpc>
              <a:spcPct val="90000"/>
            </a:lnSpc>
            <a:spcBef>
              <a:spcPct val="0"/>
            </a:spcBef>
            <a:spcAft>
              <a:spcPct val="35000"/>
            </a:spcAft>
            <a:buNone/>
          </a:pPr>
          <a:r>
            <a:rPr lang="en-US" sz="1900" b="1" kern="1200" dirty="0"/>
            <a:t>Establishing a network and a collaboration mechanism between diverse stakeholders from two continents demands tailoring the FNSSA partnership to identify the intersections between all the needs, and focus on how the various strengths can be connected to create synergies.</a:t>
          </a:r>
        </a:p>
      </dsp:txBody>
      <dsp:txXfrm>
        <a:off x="1076325" y="2159000"/>
        <a:ext cx="7534275" cy="14121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5177D-A6F2-45B9-B58F-C104C2E5F90E}">
      <dsp:nvSpPr>
        <dsp:cNvPr id="0" name=""/>
        <dsp:cNvSpPr/>
      </dsp:nvSpPr>
      <dsp:spPr>
        <a:xfrm>
          <a:off x="2559" y="227089"/>
          <a:ext cx="2495343" cy="578342"/>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kern="1200" dirty="0"/>
            <a:t>Stakeholder Involvement</a:t>
          </a:r>
        </a:p>
      </dsp:txBody>
      <dsp:txXfrm>
        <a:off x="2559" y="227089"/>
        <a:ext cx="2495343" cy="578342"/>
      </dsp:txXfrm>
    </dsp:sp>
    <dsp:sp modelId="{D16F1B74-41F5-47E9-9572-8A0ACD723BF2}">
      <dsp:nvSpPr>
        <dsp:cNvPr id="0" name=""/>
        <dsp:cNvSpPr/>
      </dsp:nvSpPr>
      <dsp:spPr>
        <a:xfrm>
          <a:off x="2559" y="805431"/>
          <a:ext cx="2495343" cy="2493660"/>
        </a:xfrm>
        <a:prstGeom prst="rect">
          <a:avLst/>
        </a:prstGeom>
        <a:solidFill>
          <a:schemeClr val="bg1">
            <a:lumMod val="95000"/>
            <a:alpha val="9000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a:t>Role of entrepreneurs in fostering Knowledge</a:t>
          </a:r>
        </a:p>
        <a:p>
          <a:pPr marL="171450" lvl="1" indent="-171450" algn="l" defTabSz="711200">
            <a:lnSpc>
              <a:spcPct val="90000"/>
            </a:lnSpc>
            <a:spcBef>
              <a:spcPct val="0"/>
            </a:spcBef>
            <a:spcAft>
              <a:spcPct val="15000"/>
            </a:spcAft>
            <a:buChar char="•"/>
          </a:pPr>
          <a:r>
            <a:rPr lang="en-US" sz="1600" kern="1200" dirty="0"/>
            <a:t>Establishing farmers’ cooperatives</a:t>
          </a:r>
        </a:p>
        <a:p>
          <a:pPr marL="171450" lvl="1" indent="-171450" algn="l" defTabSz="711200">
            <a:lnSpc>
              <a:spcPct val="90000"/>
            </a:lnSpc>
            <a:spcBef>
              <a:spcPct val="0"/>
            </a:spcBef>
            <a:spcAft>
              <a:spcPct val="15000"/>
            </a:spcAft>
            <a:buChar char="•"/>
          </a:pPr>
          <a:r>
            <a:rPr lang="en-US" sz="1600" kern="1200" dirty="0"/>
            <a:t>Capacity building, training &amp; skill transfer.</a:t>
          </a:r>
        </a:p>
      </dsp:txBody>
      <dsp:txXfrm>
        <a:off x="2559" y="805431"/>
        <a:ext cx="2495343" cy="2493660"/>
      </dsp:txXfrm>
    </dsp:sp>
    <dsp:sp modelId="{A1A2F426-0FD8-47E8-A2D8-E0CA1BDC33A4}">
      <dsp:nvSpPr>
        <dsp:cNvPr id="0" name=""/>
        <dsp:cNvSpPr/>
      </dsp:nvSpPr>
      <dsp:spPr>
        <a:xfrm>
          <a:off x="2847250" y="227089"/>
          <a:ext cx="2495343" cy="578342"/>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kern="1200" dirty="0"/>
            <a:t>Governance Framework for the FNSSA Partnership</a:t>
          </a:r>
        </a:p>
      </dsp:txBody>
      <dsp:txXfrm>
        <a:off x="2847250" y="227089"/>
        <a:ext cx="2495343" cy="578342"/>
      </dsp:txXfrm>
    </dsp:sp>
    <dsp:sp modelId="{D6071B11-8398-45AE-8EF3-A60DCD33E382}">
      <dsp:nvSpPr>
        <dsp:cNvPr id="0" name=""/>
        <dsp:cNvSpPr/>
      </dsp:nvSpPr>
      <dsp:spPr>
        <a:xfrm>
          <a:off x="2847250" y="805431"/>
          <a:ext cx="2495343" cy="2493660"/>
        </a:xfrm>
        <a:prstGeom prst="rect">
          <a:avLst/>
        </a:prstGeom>
        <a:solidFill>
          <a:schemeClr val="bg1">
            <a:lumMod val="95000"/>
            <a:alpha val="9000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a:t>Based on enhancing public-private partnership</a:t>
          </a:r>
        </a:p>
        <a:p>
          <a:pPr marL="171450" lvl="1" indent="-171450" algn="l" defTabSz="711200">
            <a:lnSpc>
              <a:spcPct val="90000"/>
            </a:lnSpc>
            <a:spcBef>
              <a:spcPct val="0"/>
            </a:spcBef>
            <a:spcAft>
              <a:spcPct val="15000"/>
            </a:spcAft>
            <a:buChar char="•"/>
          </a:pPr>
          <a:r>
            <a:rPr lang="en-US" sz="1600" kern="1200" dirty="0"/>
            <a:t>Strengthening collaboration between actors across the value chain</a:t>
          </a:r>
        </a:p>
        <a:p>
          <a:pPr marL="171450" lvl="1" indent="-171450" algn="l" defTabSz="711200">
            <a:lnSpc>
              <a:spcPct val="90000"/>
            </a:lnSpc>
            <a:spcBef>
              <a:spcPct val="0"/>
            </a:spcBef>
            <a:spcAft>
              <a:spcPct val="15000"/>
            </a:spcAft>
            <a:buChar char="•"/>
          </a:pPr>
          <a:r>
            <a:rPr lang="en-US" sz="1600" kern="1200" dirty="0"/>
            <a:t>Innovation Hubs as engines of change.</a:t>
          </a:r>
        </a:p>
      </dsp:txBody>
      <dsp:txXfrm>
        <a:off x="2847250" y="805431"/>
        <a:ext cx="2495343" cy="2493660"/>
      </dsp:txXfrm>
    </dsp:sp>
    <dsp:sp modelId="{338E498D-44B4-4BE0-92FA-359865ABB4AD}">
      <dsp:nvSpPr>
        <dsp:cNvPr id="0" name=""/>
        <dsp:cNvSpPr/>
      </dsp:nvSpPr>
      <dsp:spPr>
        <a:xfrm>
          <a:off x="5691941" y="227089"/>
          <a:ext cx="2495343" cy="578342"/>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kern="1200" dirty="0"/>
            <a:t>Communication &amp; Functional Contributions</a:t>
          </a:r>
        </a:p>
      </dsp:txBody>
      <dsp:txXfrm>
        <a:off x="5691941" y="227089"/>
        <a:ext cx="2495343" cy="578342"/>
      </dsp:txXfrm>
    </dsp:sp>
    <dsp:sp modelId="{BAD6B646-FFA5-4442-9FD9-7899D0A371A9}">
      <dsp:nvSpPr>
        <dsp:cNvPr id="0" name=""/>
        <dsp:cNvSpPr/>
      </dsp:nvSpPr>
      <dsp:spPr>
        <a:xfrm>
          <a:off x="5691941" y="805431"/>
          <a:ext cx="2495343" cy="2493660"/>
        </a:xfrm>
        <a:prstGeom prst="rect">
          <a:avLst/>
        </a:prstGeom>
        <a:solidFill>
          <a:schemeClr val="bg1">
            <a:lumMod val="95000"/>
            <a:alpha val="9000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a:t>Creating database /platform of </a:t>
          </a:r>
          <a:r>
            <a:rPr lang="en-US" sz="1600" kern="1200" dirty="0" err="1"/>
            <a:t>Agri</a:t>
          </a:r>
          <a:r>
            <a:rPr lang="en-US" sz="1600" kern="1200" dirty="0"/>
            <a:t>-contents</a:t>
          </a:r>
        </a:p>
        <a:p>
          <a:pPr marL="171450" lvl="1" indent="-171450" algn="l" defTabSz="711200">
            <a:lnSpc>
              <a:spcPct val="90000"/>
            </a:lnSpc>
            <a:spcBef>
              <a:spcPct val="0"/>
            </a:spcBef>
            <a:spcAft>
              <a:spcPct val="15000"/>
            </a:spcAft>
            <a:buChar char="•"/>
          </a:pPr>
          <a:r>
            <a:rPr lang="en-US" sz="1600" kern="1200" dirty="0"/>
            <a:t>opportunities at regional level, such as Scaling up of agro-production across value chain, access to data, equipment and inputs, Market access and funding </a:t>
          </a:r>
        </a:p>
      </dsp:txBody>
      <dsp:txXfrm>
        <a:off x="5691941" y="805431"/>
        <a:ext cx="2495343" cy="24936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5177D-A6F2-45B9-B58F-C104C2E5F90E}">
      <dsp:nvSpPr>
        <dsp:cNvPr id="0" name=""/>
        <dsp:cNvSpPr/>
      </dsp:nvSpPr>
      <dsp:spPr>
        <a:xfrm>
          <a:off x="2559" y="176893"/>
          <a:ext cx="2495343" cy="578342"/>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kern="1200" dirty="0"/>
            <a:t>Stakeholder Involvement</a:t>
          </a:r>
        </a:p>
      </dsp:txBody>
      <dsp:txXfrm>
        <a:off x="2559" y="176893"/>
        <a:ext cx="2495343" cy="578342"/>
      </dsp:txXfrm>
    </dsp:sp>
    <dsp:sp modelId="{D16F1B74-41F5-47E9-9572-8A0ACD723BF2}">
      <dsp:nvSpPr>
        <dsp:cNvPr id="0" name=""/>
        <dsp:cNvSpPr/>
      </dsp:nvSpPr>
      <dsp:spPr>
        <a:xfrm>
          <a:off x="2559" y="755235"/>
          <a:ext cx="2495343" cy="3215510"/>
        </a:xfrm>
        <a:prstGeom prst="rect">
          <a:avLst/>
        </a:prstGeom>
        <a:solidFill>
          <a:schemeClr val="bg1">
            <a:lumMod val="95000"/>
            <a:alpha val="9000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a:t>Establish a network and a collaboration mechanism of (Institutions, Private Sector, and funders) from both continents.</a:t>
          </a:r>
        </a:p>
        <a:p>
          <a:pPr marL="171450" lvl="1" indent="-171450" algn="l" defTabSz="711200">
            <a:lnSpc>
              <a:spcPct val="90000"/>
            </a:lnSpc>
            <a:spcBef>
              <a:spcPct val="0"/>
            </a:spcBef>
            <a:spcAft>
              <a:spcPct val="15000"/>
            </a:spcAft>
            <a:buChar char="•"/>
          </a:pPr>
          <a:r>
            <a:rPr lang="en-US" sz="1600" kern="1200" dirty="0"/>
            <a:t>Participation of European and African youth in policy dialogue.</a:t>
          </a:r>
        </a:p>
        <a:p>
          <a:pPr marL="171450" lvl="1" indent="-171450" algn="l" defTabSz="711200">
            <a:lnSpc>
              <a:spcPct val="90000"/>
            </a:lnSpc>
            <a:spcBef>
              <a:spcPct val="0"/>
            </a:spcBef>
            <a:spcAft>
              <a:spcPct val="15000"/>
            </a:spcAft>
            <a:buChar char="•"/>
          </a:pPr>
          <a:r>
            <a:rPr lang="en-US" sz="1600" kern="1200" dirty="0"/>
            <a:t>Reaching out to European and African entrepreneurs</a:t>
          </a:r>
        </a:p>
      </dsp:txBody>
      <dsp:txXfrm>
        <a:off x="2559" y="755235"/>
        <a:ext cx="2495343" cy="3215510"/>
      </dsp:txXfrm>
    </dsp:sp>
    <dsp:sp modelId="{A1A2F426-0FD8-47E8-A2D8-E0CA1BDC33A4}">
      <dsp:nvSpPr>
        <dsp:cNvPr id="0" name=""/>
        <dsp:cNvSpPr/>
      </dsp:nvSpPr>
      <dsp:spPr>
        <a:xfrm>
          <a:off x="2847250" y="176893"/>
          <a:ext cx="2495343" cy="578342"/>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kern="1200" dirty="0"/>
            <a:t>Governance Framework for the FNSSA Partnership</a:t>
          </a:r>
        </a:p>
      </dsp:txBody>
      <dsp:txXfrm>
        <a:off x="2847250" y="176893"/>
        <a:ext cx="2495343" cy="578342"/>
      </dsp:txXfrm>
    </dsp:sp>
    <dsp:sp modelId="{D6071B11-8398-45AE-8EF3-A60DCD33E382}">
      <dsp:nvSpPr>
        <dsp:cNvPr id="0" name=""/>
        <dsp:cNvSpPr/>
      </dsp:nvSpPr>
      <dsp:spPr>
        <a:xfrm>
          <a:off x="2847250" y="755235"/>
          <a:ext cx="2495343" cy="3215510"/>
        </a:xfrm>
        <a:prstGeom prst="rect">
          <a:avLst/>
        </a:prstGeom>
        <a:solidFill>
          <a:schemeClr val="bg1">
            <a:lumMod val="95000"/>
            <a:alpha val="9000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a:t>Growing importance of private sector investment &amp; trade</a:t>
          </a:r>
        </a:p>
        <a:p>
          <a:pPr marL="171450" lvl="1" indent="-171450" algn="l" defTabSz="711200">
            <a:lnSpc>
              <a:spcPct val="90000"/>
            </a:lnSpc>
            <a:spcBef>
              <a:spcPct val="0"/>
            </a:spcBef>
            <a:spcAft>
              <a:spcPct val="15000"/>
            </a:spcAft>
            <a:buChar char="•"/>
          </a:pPr>
          <a:r>
            <a:rPr lang="en-US" sz="1600" kern="1200" dirty="0"/>
            <a:t>Apply a participatory approach and ensure that the mandate meets the needs of the partners from both continents</a:t>
          </a:r>
        </a:p>
        <a:p>
          <a:pPr marL="171450" lvl="1" indent="-171450" algn="l" defTabSz="711200">
            <a:lnSpc>
              <a:spcPct val="90000"/>
            </a:lnSpc>
            <a:spcBef>
              <a:spcPct val="0"/>
            </a:spcBef>
            <a:spcAft>
              <a:spcPct val="15000"/>
            </a:spcAft>
            <a:buChar char="•"/>
          </a:pPr>
          <a:r>
            <a:rPr lang="en-US" sz="1600" kern="1200" dirty="0"/>
            <a:t>Co-create research agendas… Ownership, accountability and sustainability</a:t>
          </a:r>
        </a:p>
      </dsp:txBody>
      <dsp:txXfrm>
        <a:off x="2847250" y="755235"/>
        <a:ext cx="2495343" cy="3215510"/>
      </dsp:txXfrm>
    </dsp:sp>
    <dsp:sp modelId="{338E498D-44B4-4BE0-92FA-359865ABB4AD}">
      <dsp:nvSpPr>
        <dsp:cNvPr id="0" name=""/>
        <dsp:cNvSpPr/>
      </dsp:nvSpPr>
      <dsp:spPr>
        <a:xfrm>
          <a:off x="5691941" y="176893"/>
          <a:ext cx="2495343" cy="578342"/>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kern="1200" dirty="0"/>
            <a:t>Communication &amp; Functional Contributions</a:t>
          </a:r>
        </a:p>
      </dsp:txBody>
      <dsp:txXfrm>
        <a:off x="5691941" y="176893"/>
        <a:ext cx="2495343" cy="578342"/>
      </dsp:txXfrm>
    </dsp:sp>
    <dsp:sp modelId="{BAD6B646-FFA5-4442-9FD9-7899D0A371A9}">
      <dsp:nvSpPr>
        <dsp:cNvPr id="0" name=""/>
        <dsp:cNvSpPr/>
      </dsp:nvSpPr>
      <dsp:spPr>
        <a:xfrm>
          <a:off x="5691941" y="755235"/>
          <a:ext cx="2495343" cy="3215510"/>
        </a:xfrm>
        <a:prstGeom prst="rect">
          <a:avLst/>
        </a:prstGeom>
        <a:solidFill>
          <a:schemeClr val="bg1">
            <a:lumMod val="95000"/>
            <a:alpha val="9000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a:t>Avoid duplication with existing initiatives and build on existing alliances</a:t>
          </a:r>
        </a:p>
        <a:p>
          <a:pPr marL="171450" lvl="1" indent="-171450" algn="l" defTabSz="711200">
            <a:lnSpc>
              <a:spcPct val="90000"/>
            </a:lnSpc>
            <a:spcBef>
              <a:spcPct val="0"/>
            </a:spcBef>
            <a:spcAft>
              <a:spcPct val="15000"/>
            </a:spcAft>
            <a:buChar char="•"/>
          </a:pPr>
          <a:r>
            <a:rPr lang="en-US" sz="1600" kern="1200" dirty="0"/>
            <a:t>Strengthening access to financial products and more funding for scaling innovation.</a:t>
          </a:r>
        </a:p>
        <a:p>
          <a:pPr marL="171450" lvl="1" indent="-171450" algn="l" defTabSz="711200">
            <a:lnSpc>
              <a:spcPct val="90000"/>
            </a:lnSpc>
            <a:spcBef>
              <a:spcPct val="0"/>
            </a:spcBef>
            <a:spcAft>
              <a:spcPct val="15000"/>
            </a:spcAft>
            <a:buChar char="•"/>
          </a:pPr>
          <a:r>
            <a:rPr lang="en-US" sz="1600" kern="1200" dirty="0"/>
            <a:t>Connect European and African Tech Ventures focusing on Agriculture and establishment of Integrated Agribusiness Hubs (IAH)</a:t>
          </a:r>
        </a:p>
      </dsp:txBody>
      <dsp:txXfrm>
        <a:off x="5691941" y="755235"/>
        <a:ext cx="2495343" cy="32155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6A2F8D-12D7-47D2-8C75-0D144724B85B}">
      <dsp:nvSpPr>
        <dsp:cNvPr id="0" name=""/>
        <dsp:cNvSpPr/>
      </dsp:nvSpPr>
      <dsp:spPr>
        <a:xfrm>
          <a:off x="0" y="116279"/>
          <a:ext cx="8214900" cy="2016000"/>
        </a:xfrm>
        <a:prstGeom prst="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7568" tIns="833120" rIns="637568" bIns="128016" numCol="1" spcCol="1270" anchor="t" anchorCtr="0">
          <a:noAutofit/>
        </a:bodyPr>
        <a:lstStyle/>
        <a:p>
          <a:pPr marL="171450" lvl="1" indent="-171450" algn="l" defTabSz="800100">
            <a:lnSpc>
              <a:spcPct val="90000"/>
            </a:lnSpc>
            <a:spcBef>
              <a:spcPct val="0"/>
            </a:spcBef>
            <a:spcAft>
              <a:spcPct val="15000"/>
            </a:spcAft>
            <a:buChar char="•"/>
          </a:pPr>
          <a:r>
            <a:rPr lang="en-US" sz="1800" i="0" kern="1200" dirty="0">
              <a:ea typeface="Calibri" panose="020F0502020204030204" pitchFamily="34" charset="0"/>
              <a:cs typeface="Times New Roman" panose="02020603050405020304" pitchFamily="18" charset="0"/>
            </a:rPr>
            <a:t>Present the platform and the potential services and functionalities</a:t>
          </a:r>
        </a:p>
        <a:p>
          <a:pPr marL="171450" lvl="1" indent="-171450" algn="l" defTabSz="800100">
            <a:lnSpc>
              <a:spcPct val="90000"/>
            </a:lnSpc>
            <a:spcBef>
              <a:spcPct val="0"/>
            </a:spcBef>
            <a:spcAft>
              <a:spcPct val="15000"/>
            </a:spcAft>
            <a:buChar char="•"/>
          </a:pPr>
          <a:r>
            <a:rPr lang="en-US" sz="1800" i="0" kern="1200" dirty="0">
              <a:ea typeface="Calibri" panose="020F0502020204030204" pitchFamily="34" charset="0"/>
              <a:cs typeface="Times New Roman" panose="02020603050405020304" pitchFamily="18" charset="0"/>
            </a:rPr>
            <a:t>Present examples from the current landscape of existing platforms and programs in an attempt to avoid duplication and build on existing initiatives</a:t>
          </a:r>
          <a:r>
            <a:rPr lang="en-US" sz="1600" i="0" kern="1200" dirty="0">
              <a:ea typeface="Calibri" panose="020F0502020204030204" pitchFamily="34" charset="0"/>
              <a:cs typeface="Times New Roman" panose="02020603050405020304" pitchFamily="18" charset="0"/>
            </a:rPr>
            <a:t>.</a:t>
          </a:r>
        </a:p>
      </dsp:txBody>
      <dsp:txXfrm>
        <a:off x="0" y="116279"/>
        <a:ext cx="8214900" cy="2016000"/>
      </dsp:txXfrm>
    </dsp:sp>
    <dsp:sp modelId="{23394E7C-E784-4C0E-93FE-C676543550E0}">
      <dsp:nvSpPr>
        <dsp:cNvPr id="0" name=""/>
        <dsp:cNvSpPr/>
      </dsp:nvSpPr>
      <dsp:spPr>
        <a:xfrm>
          <a:off x="410745" y="16360"/>
          <a:ext cx="7365898" cy="690319"/>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7353" tIns="0" rIns="217353" bIns="0" numCol="1" spcCol="1270" anchor="ctr" anchorCtr="0">
          <a:noAutofit/>
        </a:bodyPr>
        <a:lstStyle/>
        <a:p>
          <a:pPr marL="0" lvl="0" indent="0" algn="l" defTabSz="711200">
            <a:lnSpc>
              <a:spcPct val="90000"/>
            </a:lnSpc>
            <a:spcBef>
              <a:spcPct val="0"/>
            </a:spcBef>
            <a:spcAft>
              <a:spcPct val="35000"/>
            </a:spcAft>
            <a:buNone/>
          </a:pPr>
          <a:r>
            <a:rPr lang="en-US" sz="1600" b="1" kern="1200" dirty="0"/>
            <a:t>Highlight the added value of the proposed FNSSA bi-continental IRC platform </a:t>
          </a:r>
          <a:endParaRPr lang="en-US" sz="1600" kern="1200" dirty="0"/>
        </a:p>
      </dsp:txBody>
      <dsp:txXfrm>
        <a:off x="444444" y="50059"/>
        <a:ext cx="7298500" cy="622921"/>
      </dsp:txXfrm>
    </dsp:sp>
    <dsp:sp modelId="{7DD3A5DD-8A57-4FF6-9DE3-4EFDEB112212}">
      <dsp:nvSpPr>
        <dsp:cNvPr id="0" name=""/>
        <dsp:cNvSpPr/>
      </dsp:nvSpPr>
      <dsp:spPr>
        <a:xfrm>
          <a:off x="0" y="2448199"/>
          <a:ext cx="8214900" cy="2016000"/>
        </a:xfrm>
        <a:prstGeom prst="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7568" tIns="833120" rIns="637568" bIns="128016" numCol="1" spcCol="1270" anchor="t" anchorCtr="0">
          <a:noAutofit/>
        </a:bodyPr>
        <a:lstStyle/>
        <a:p>
          <a:pPr marL="171450" lvl="1" indent="-171450" algn="l" defTabSz="800100">
            <a:lnSpc>
              <a:spcPct val="90000"/>
            </a:lnSpc>
            <a:spcBef>
              <a:spcPct val="0"/>
            </a:spcBef>
            <a:spcAft>
              <a:spcPct val="15000"/>
            </a:spcAft>
            <a:buChar char="•"/>
          </a:pPr>
          <a:r>
            <a:rPr lang="en-US" sz="1800" i="0" kern="1200" dirty="0">
              <a:ea typeface="Calibri" panose="020F0502020204030204" pitchFamily="34" charset="0"/>
              <a:cs typeface="Times New Roman" panose="02020603050405020304" pitchFamily="18" charset="0"/>
            </a:rPr>
            <a:t>Align on AU-EU priorities in the FNSSA field based on agendas of both parties</a:t>
          </a:r>
        </a:p>
        <a:p>
          <a:pPr marL="171450" lvl="1" indent="-171450" algn="l" defTabSz="800100">
            <a:lnSpc>
              <a:spcPct val="90000"/>
            </a:lnSpc>
            <a:spcBef>
              <a:spcPct val="0"/>
            </a:spcBef>
            <a:spcAft>
              <a:spcPct val="15000"/>
            </a:spcAft>
            <a:buChar char="•"/>
          </a:pPr>
          <a:r>
            <a:rPr lang="en-US" sz="1800" i="0" kern="1200" dirty="0">
              <a:ea typeface="Calibri" panose="020F0502020204030204" pitchFamily="34" charset="0"/>
              <a:cs typeface="Times New Roman" panose="02020603050405020304" pitchFamily="18" charset="0"/>
            </a:rPr>
            <a:t>Discuss the role of different stakeholders in shaping the bi-continental platform</a:t>
          </a:r>
        </a:p>
      </dsp:txBody>
      <dsp:txXfrm>
        <a:off x="0" y="2448199"/>
        <a:ext cx="8214900" cy="2016000"/>
      </dsp:txXfrm>
    </dsp:sp>
    <dsp:sp modelId="{696060EE-3873-4CB0-851B-48B552E81CB6}">
      <dsp:nvSpPr>
        <dsp:cNvPr id="0" name=""/>
        <dsp:cNvSpPr/>
      </dsp:nvSpPr>
      <dsp:spPr>
        <a:xfrm>
          <a:off x="410745" y="2348279"/>
          <a:ext cx="7365898" cy="690319"/>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7353" tIns="0" rIns="217353" bIns="0" numCol="1" spcCol="1270" anchor="ctr" anchorCtr="0">
          <a:noAutofit/>
        </a:bodyPr>
        <a:lstStyle/>
        <a:p>
          <a:pPr marL="0" lvl="0" indent="0" algn="l" defTabSz="711200">
            <a:lnSpc>
              <a:spcPct val="90000"/>
            </a:lnSpc>
            <a:spcBef>
              <a:spcPct val="0"/>
            </a:spcBef>
            <a:spcAft>
              <a:spcPct val="35000"/>
            </a:spcAft>
            <a:buNone/>
          </a:pPr>
          <a:r>
            <a:rPr lang="en-US" sz="1600" b="1" kern="1200" dirty="0"/>
            <a:t>Discuss the EU AU FNSSA R&amp;I Partnership as a “Game Changer”- Moving out from the usual “aid paradigm” to a real “partnership” between the two continents </a:t>
          </a:r>
          <a:r>
            <a:rPr lang="en-US" sz="1600" i="1" kern="1200" dirty="0">
              <a:ea typeface="Calibri" panose="020F0502020204030204" pitchFamily="34" charset="0"/>
              <a:cs typeface="Times New Roman" panose="02020603050405020304" pitchFamily="18" charset="0"/>
            </a:rPr>
            <a:t> </a:t>
          </a:r>
        </a:p>
      </dsp:txBody>
      <dsp:txXfrm>
        <a:off x="444444" y="2381978"/>
        <a:ext cx="7298500" cy="6229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D45D8A-000D-486A-8FE7-C467EFC42D43}">
      <dsp:nvSpPr>
        <dsp:cNvPr id="0" name=""/>
        <dsp:cNvSpPr/>
      </dsp:nvSpPr>
      <dsp:spPr>
        <a:xfrm>
          <a:off x="0" y="0"/>
          <a:ext cx="7513320"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A5A334-6587-4769-BA4C-C8B6472F9F18}">
      <dsp:nvSpPr>
        <dsp:cNvPr id="0" name=""/>
        <dsp:cNvSpPr/>
      </dsp:nvSpPr>
      <dsp:spPr>
        <a:xfrm>
          <a:off x="0" y="0"/>
          <a:ext cx="1502664" cy="3698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Topics</a:t>
          </a:r>
        </a:p>
      </dsp:txBody>
      <dsp:txXfrm>
        <a:off x="0" y="0"/>
        <a:ext cx="1502664" cy="3698240"/>
      </dsp:txXfrm>
    </dsp:sp>
    <dsp:sp modelId="{6A90CD8F-2F16-4B81-83F9-A614F4FD66E2}">
      <dsp:nvSpPr>
        <dsp:cNvPr id="0" name=""/>
        <dsp:cNvSpPr/>
      </dsp:nvSpPr>
      <dsp:spPr>
        <a:xfrm>
          <a:off x="1615363" y="29118"/>
          <a:ext cx="5897956" cy="5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1" i="0" u="none" kern="1200" dirty="0"/>
            <a:t>LEAP4FNSSA IRC Platform </a:t>
          </a:r>
          <a:endParaRPr lang="en-US" sz="1600" kern="1200" dirty="0"/>
        </a:p>
      </dsp:txBody>
      <dsp:txXfrm>
        <a:off x="1615363" y="29118"/>
        <a:ext cx="5897956" cy="582364"/>
      </dsp:txXfrm>
    </dsp:sp>
    <dsp:sp modelId="{3D471F01-C70B-4697-81A7-A337D1813DE2}">
      <dsp:nvSpPr>
        <dsp:cNvPr id="0" name=""/>
        <dsp:cNvSpPr/>
      </dsp:nvSpPr>
      <dsp:spPr>
        <a:xfrm>
          <a:off x="1502664" y="611482"/>
          <a:ext cx="6010656"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A3D37F2-06CB-4FDA-998F-BC0735A618B6}">
      <dsp:nvSpPr>
        <dsp:cNvPr id="0" name=""/>
        <dsp:cNvSpPr/>
      </dsp:nvSpPr>
      <dsp:spPr>
        <a:xfrm>
          <a:off x="1615363" y="640600"/>
          <a:ext cx="5897956" cy="5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1" i="0" u="none" kern="1200" dirty="0" err="1"/>
            <a:t>SinCE</a:t>
          </a:r>
          <a:r>
            <a:rPr lang="en-US" sz="1600" b="1" i="0" u="none" kern="1200" dirty="0"/>
            <a:t> - AGRI-MADRE– PAEPAERD</a:t>
          </a:r>
          <a:endParaRPr lang="en-US" sz="1600" b="0" i="0" u="none" kern="1200" dirty="0"/>
        </a:p>
      </dsp:txBody>
      <dsp:txXfrm>
        <a:off x="1615363" y="640600"/>
        <a:ext cx="5897956" cy="582364"/>
      </dsp:txXfrm>
    </dsp:sp>
    <dsp:sp modelId="{D4F0B870-8DDB-4070-A015-FC00F9195604}">
      <dsp:nvSpPr>
        <dsp:cNvPr id="0" name=""/>
        <dsp:cNvSpPr/>
      </dsp:nvSpPr>
      <dsp:spPr>
        <a:xfrm>
          <a:off x="1502664" y="1222965"/>
          <a:ext cx="6010656"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C3F1A6-053D-4EBB-AFFC-DE7C3E1E1C59}">
      <dsp:nvSpPr>
        <dsp:cNvPr id="0" name=""/>
        <dsp:cNvSpPr/>
      </dsp:nvSpPr>
      <dsp:spPr>
        <a:xfrm>
          <a:off x="1615363" y="1252083"/>
          <a:ext cx="5897956" cy="5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1" i="0" u="none" kern="1200" dirty="0"/>
            <a:t>FNSSA at the center of the 2030 Agenda and the Africa Agenda 2063</a:t>
          </a:r>
          <a:endParaRPr lang="en-US" sz="1600" b="0" i="0" u="none" kern="1200" dirty="0"/>
        </a:p>
      </dsp:txBody>
      <dsp:txXfrm>
        <a:off x="1615363" y="1252083"/>
        <a:ext cx="5897956" cy="582364"/>
      </dsp:txXfrm>
    </dsp:sp>
    <dsp:sp modelId="{0A2CBD07-959F-40BD-BB14-A5A00E17CEFA}">
      <dsp:nvSpPr>
        <dsp:cNvPr id="0" name=""/>
        <dsp:cNvSpPr/>
      </dsp:nvSpPr>
      <dsp:spPr>
        <a:xfrm>
          <a:off x="1502664" y="1834448"/>
          <a:ext cx="6010656"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40953E-0E4B-4C04-93A0-7AB9E5CFE40C}">
      <dsp:nvSpPr>
        <dsp:cNvPr id="0" name=""/>
        <dsp:cNvSpPr/>
      </dsp:nvSpPr>
      <dsp:spPr>
        <a:xfrm>
          <a:off x="1615363" y="1863566"/>
          <a:ext cx="5897956" cy="5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u="none" kern="1200" dirty="0"/>
            <a:t>Connecting Innovation, education and business creation</a:t>
          </a:r>
          <a:endParaRPr lang="en-US" sz="1600" kern="1200" dirty="0"/>
        </a:p>
      </dsp:txBody>
      <dsp:txXfrm>
        <a:off x="1615363" y="1863566"/>
        <a:ext cx="5897956" cy="582364"/>
      </dsp:txXfrm>
    </dsp:sp>
    <dsp:sp modelId="{6DE255B7-4066-4D11-A487-81B5EBB64575}">
      <dsp:nvSpPr>
        <dsp:cNvPr id="0" name=""/>
        <dsp:cNvSpPr/>
      </dsp:nvSpPr>
      <dsp:spPr>
        <a:xfrm>
          <a:off x="1502664" y="2445930"/>
          <a:ext cx="6010656"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59F6EE8-BE99-47AD-AA7B-DF4C9ACD9CAA}">
      <dsp:nvSpPr>
        <dsp:cNvPr id="0" name=""/>
        <dsp:cNvSpPr/>
      </dsp:nvSpPr>
      <dsp:spPr>
        <a:xfrm>
          <a:off x="1615363" y="2475048"/>
          <a:ext cx="5897956" cy="5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u="none" kern="1200" dirty="0"/>
            <a:t>Catalyze private sector involvement in FNSSA partnership</a:t>
          </a:r>
          <a:endParaRPr lang="en-US" sz="1600" kern="1200" dirty="0"/>
        </a:p>
      </dsp:txBody>
      <dsp:txXfrm>
        <a:off x="1615363" y="2475048"/>
        <a:ext cx="5897956" cy="582364"/>
      </dsp:txXfrm>
    </dsp:sp>
    <dsp:sp modelId="{FAFA00E1-BCC5-40CB-90A5-55A39887DF6E}">
      <dsp:nvSpPr>
        <dsp:cNvPr id="0" name=""/>
        <dsp:cNvSpPr/>
      </dsp:nvSpPr>
      <dsp:spPr>
        <a:xfrm>
          <a:off x="1502664" y="3057413"/>
          <a:ext cx="6010656"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6BEBF2B-70FD-46E4-8010-F8A077999480}">
      <dsp:nvSpPr>
        <dsp:cNvPr id="0" name=""/>
        <dsp:cNvSpPr/>
      </dsp:nvSpPr>
      <dsp:spPr>
        <a:xfrm>
          <a:off x="1615363" y="3086531"/>
          <a:ext cx="5897956" cy="5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i="0" u="none" kern="1200" dirty="0"/>
            <a:t>Knowledge co-creation in agriculture and food multi-stakeholder platforms</a:t>
          </a:r>
          <a:endParaRPr lang="en-US" sz="1600" kern="1200" dirty="0"/>
        </a:p>
      </dsp:txBody>
      <dsp:txXfrm>
        <a:off x="1615363" y="3086531"/>
        <a:ext cx="5897956" cy="582364"/>
      </dsp:txXfrm>
    </dsp:sp>
    <dsp:sp modelId="{46F21627-9471-4A8A-989A-87EC82C21067}">
      <dsp:nvSpPr>
        <dsp:cNvPr id="0" name=""/>
        <dsp:cNvSpPr/>
      </dsp:nvSpPr>
      <dsp:spPr>
        <a:xfrm>
          <a:off x="1502664" y="3668896"/>
          <a:ext cx="6010656"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802637-0D0A-4C3C-9C65-BBAA7B0C1B28}">
      <dsp:nvSpPr>
        <dsp:cNvPr id="0" name=""/>
        <dsp:cNvSpPr/>
      </dsp:nvSpPr>
      <dsp:spPr>
        <a:xfrm>
          <a:off x="0" y="0"/>
          <a:ext cx="8189844"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1C88A6-A021-4AE8-AD8F-48A89CB9AAB9}">
      <dsp:nvSpPr>
        <dsp:cNvPr id="0" name=""/>
        <dsp:cNvSpPr/>
      </dsp:nvSpPr>
      <dsp:spPr>
        <a:xfrm>
          <a:off x="0" y="0"/>
          <a:ext cx="1637968" cy="4690664"/>
        </a:xfrm>
        <a:prstGeom prst="rect">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dirty="0"/>
            <a:t>Governance Framework for the FNSSA Partnership</a:t>
          </a:r>
        </a:p>
      </dsp:txBody>
      <dsp:txXfrm>
        <a:off x="0" y="0"/>
        <a:ext cx="1637968" cy="4690664"/>
      </dsp:txXfrm>
    </dsp:sp>
    <dsp:sp modelId="{9D033627-20DD-4576-8ADF-D728DDFC9291}">
      <dsp:nvSpPr>
        <dsp:cNvPr id="0" name=""/>
        <dsp:cNvSpPr/>
      </dsp:nvSpPr>
      <dsp:spPr>
        <a:xfrm>
          <a:off x="1760816" y="44204"/>
          <a:ext cx="6429027" cy="884080"/>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Create synergies between the many R&amp;I </a:t>
          </a:r>
          <a:r>
            <a:rPr lang="en-US" sz="1800" kern="1200" dirty="0" err="1"/>
            <a:t>programmes</a:t>
          </a:r>
          <a:r>
            <a:rPr lang="en-US" sz="1800" kern="1200" dirty="0"/>
            <a:t>, initiatives and actors with the aim of building on their experience</a:t>
          </a:r>
        </a:p>
      </dsp:txBody>
      <dsp:txXfrm>
        <a:off x="1760816" y="44204"/>
        <a:ext cx="6429027" cy="884080"/>
      </dsp:txXfrm>
    </dsp:sp>
    <dsp:sp modelId="{91138FF3-828E-4E87-8061-DB99FBD50E9E}">
      <dsp:nvSpPr>
        <dsp:cNvPr id="0" name=""/>
        <dsp:cNvSpPr/>
      </dsp:nvSpPr>
      <dsp:spPr>
        <a:xfrm>
          <a:off x="1637968" y="928284"/>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5044F53-7856-47D4-962E-F6A0596BBB48}">
      <dsp:nvSpPr>
        <dsp:cNvPr id="0" name=""/>
        <dsp:cNvSpPr/>
      </dsp:nvSpPr>
      <dsp:spPr>
        <a:xfrm>
          <a:off x="1760816" y="972488"/>
          <a:ext cx="6429027" cy="884080"/>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kern="1200" dirty="0"/>
            <a:t>Capacity to reflect and learn together is crucial in MSPs. It creates a shared vision among partners and allows to re-thing the strategy.</a:t>
          </a:r>
          <a:endParaRPr lang="en-US" sz="1800" kern="1200" dirty="0"/>
        </a:p>
      </dsp:txBody>
      <dsp:txXfrm>
        <a:off x="1760816" y="972488"/>
        <a:ext cx="6429027" cy="884080"/>
      </dsp:txXfrm>
    </dsp:sp>
    <dsp:sp modelId="{1631429C-AE30-41E0-A5F7-79A3107DC3B0}">
      <dsp:nvSpPr>
        <dsp:cNvPr id="0" name=""/>
        <dsp:cNvSpPr/>
      </dsp:nvSpPr>
      <dsp:spPr>
        <a:xfrm>
          <a:off x="1637968" y="1856568"/>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A322C1A-14B0-41E8-A288-530E252AD7BF}">
      <dsp:nvSpPr>
        <dsp:cNvPr id="0" name=""/>
        <dsp:cNvSpPr/>
      </dsp:nvSpPr>
      <dsp:spPr>
        <a:xfrm>
          <a:off x="1760816" y="1900772"/>
          <a:ext cx="6429027" cy="884080"/>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rtl="0">
            <a:lnSpc>
              <a:spcPct val="90000"/>
            </a:lnSpc>
            <a:spcBef>
              <a:spcPct val="0"/>
            </a:spcBef>
            <a:spcAft>
              <a:spcPct val="35000"/>
            </a:spcAft>
            <a:buNone/>
          </a:pPr>
          <a:r>
            <a:rPr lang="en-US" sz="1800" kern="1200" dirty="0"/>
            <a:t>Effective M&amp;E to monitor targets, measure progress, and take corrective actions</a:t>
          </a:r>
        </a:p>
      </dsp:txBody>
      <dsp:txXfrm>
        <a:off x="1760816" y="1900772"/>
        <a:ext cx="6429027" cy="884080"/>
      </dsp:txXfrm>
    </dsp:sp>
    <dsp:sp modelId="{D80826A7-DBB8-4B2D-A4A6-BBA2CB30D856}">
      <dsp:nvSpPr>
        <dsp:cNvPr id="0" name=""/>
        <dsp:cNvSpPr/>
      </dsp:nvSpPr>
      <dsp:spPr>
        <a:xfrm>
          <a:off x="1637968" y="2784853"/>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582020-EF20-4DB5-A9E3-2014F6A8D78D}">
      <dsp:nvSpPr>
        <dsp:cNvPr id="0" name=""/>
        <dsp:cNvSpPr/>
      </dsp:nvSpPr>
      <dsp:spPr>
        <a:xfrm>
          <a:off x="1760816" y="2829057"/>
          <a:ext cx="6429027" cy="884080"/>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rtl="0">
            <a:lnSpc>
              <a:spcPct val="90000"/>
            </a:lnSpc>
            <a:spcBef>
              <a:spcPct val="0"/>
            </a:spcBef>
            <a:spcAft>
              <a:spcPct val="35000"/>
            </a:spcAft>
            <a:buNone/>
          </a:pPr>
          <a:r>
            <a:rPr lang="en-US" sz="1800" kern="1200" dirty="0"/>
            <a:t>Bridge the missing middle between global scale and national level capacities</a:t>
          </a:r>
        </a:p>
      </dsp:txBody>
      <dsp:txXfrm>
        <a:off x="1760816" y="2829057"/>
        <a:ext cx="6429027" cy="884080"/>
      </dsp:txXfrm>
    </dsp:sp>
    <dsp:sp modelId="{FF9D3530-0565-4453-B7AD-6C11896A09BD}">
      <dsp:nvSpPr>
        <dsp:cNvPr id="0" name=""/>
        <dsp:cNvSpPr/>
      </dsp:nvSpPr>
      <dsp:spPr>
        <a:xfrm>
          <a:off x="1637968" y="3713137"/>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B2CFFB7-BC73-4E9C-93F0-E1E40AD290F6}">
      <dsp:nvSpPr>
        <dsp:cNvPr id="0" name=""/>
        <dsp:cNvSpPr/>
      </dsp:nvSpPr>
      <dsp:spPr>
        <a:xfrm>
          <a:off x="1760816" y="3757341"/>
          <a:ext cx="6429027" cy="884080"/>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rtl="0">
            <a:lnSpc>
              <a:spcPct val="90000"/>
            </a:lnSpc>
            <a:spcBef>
              <a:spcPct val="0"/>
            </a:spcBef>
            <a:spcAft>
              <a:spcPct val="35000"/>
            </a:spcAft>
            <a:buNone/>
          </a:pPr>
          <a:r>
            <a:rPr lang="en-US" sz="1800" kern="1200" dirty="0"/>
            <a:t>Sustainability of platform </a:t>
          </a:r>
        </a:p>
      </dsp:txBody>
      <dsp:txXfrm>
        <a:off x="1760816" y="3757341"/>
        <a:ext cx="6429027" cy="884080"/>
      </dsp:txXfrm>
    </dsp:sp>
    <dsp:sp modelId="{4B8C91AF-BC58-429A-8406-838ED8E50A29}">
      <dsp:nvSpPr>
        <dsp:cNvPr id="0" name=""/>
        <dsp:cNvSpPr/>
      </dsp:nvSpPr>
      <dsp:spPr>
        <a:xfrm>
          <a:off x="1637968" y="4641422"/>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802637-0D0A-4C3C-9C65-BBAA7B0C1B28}">
      <dsp:nvSpPr>
        <dsp:cNvPr id="0" name=""/>
        <dsp:cNvSpPr/>
      </dsp:nvSpPr>
      <dsp:spPr>
        <a:xfrm>
          <a:off x="0" y="2290"/>
          <a:ext cx="8189844"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1C88A6-A021-4AE8-AD8F-48A89CB9AAB9}">
      <dsp:nvSpPr>
        <dsp:cNvPr id="0" name=""/>
        <dsp:cNvSpPr/>
      </dsp:nvSpPr>
      <dsp:spPr>
        <a:xfrm>
          <a:off x="0" y="2290"/>
          <a:ext cx="1637968" cy="4686084"/>
        </a:xfrm>
        <a:prstGeom prst="rect">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dirty="0"/>
            <a:t>Communication &amp; Functional Contributions of the platform</a:t>
          </a:r>
        </a:p>
      </dsp:txBody>
      <dsp:txXfrm>
        <a:off x="0" y="2290"/>
        <a:ext cx="1637968" cy="4686084"/>
      </dsp:txXfrm>
    </dsp:sp>
    <dsp:sp modelId="{B7264D30-0715-40DB-9631-9EFCCA51A681}">
      <dsp:nvSpPr>
        <dsp:cNvPr id="0" name=""/>
        <dsp:cNvSpPr/>
      </dsp:nvSpPr>
      <dsp:spPr>
        <a:xfrm>
          <a:off x="1728542" y="46451"/>
          <a:ext cx="6429027" cy="883217"/>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A digital platform</a:t>
          </a:r>
        </a:p>
      </dsp:txBody>
      <dsp:txXfrm>
        <a:off x="1728542" y="46451"/>
        <a:ext cx="6429027" cy="883217"/>
      </dsp:txXfrm>
    </dsp:sp>
    <dsp:sp modelId="{0276F66E-239B-4E86-A494-6C1B54686F9D}">
      <dsp:nvSpPr>
        <dsp:cNvPr id="0" name=""/>
        <dsp:cNvSpPr/>
      </dsp:nvSpPr>
      <dsp:spPr>
        <a:xfrm>
          <a:off x="1637968" y="929668"/>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C0E0E6-6606-4D1C-8120-C68A47FC37FB}">
      <dsp:nvSpPr>
        <dsp:cNvPr id="0" name=""/>
        <dsp:cNvSpPr/>
      </dsp:nvSpPr>
      <dsp:spPr>
        <a:xfrm>
          <a:off x="1760816" y="973829"/>
          <a:ext cx="6429027" cy="883217"/>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Communication (internal and external) is a catalytic element</a:t>
          </a:r>
        </a:p>
      </dsp:txBody>
      <dsp:txXfrm>
        <a:off x="1760816" y="973829"/>
        <a:ext cx="6429027" cy="883217"/>
      </dsp:txXfrm>
    </dsp:sp>
    <dsp:sp modelId="{F1171DD7-284B-485A-9F03-10AC0DCFE31F}">
      <dsp:nvSpPr>
        <dsp:cNvPr id="0" name=""/>
        <dsp:cNvSpPr/>
      </dsp:nvSpPr>
      <dsp:spPr>
        <a:xfrm>
          <a:off x="1637968" y="1857046"/>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984B411-5301-4605-8C53-A99E76FB1543}">
      <dsp:nvSpPr>
        <dsp:cNvPr id="0" name=""/>
        <dsp:cNvSpPr/>
      </dsp:nvSpPr>
      <dsp:spPr>
        <a:xfrm>
          <a:off x="1760816" y="1901207"/>
          <a:ext cx="6429027" cy="883217"/>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Best practice catalogue as a reference </a:t>
          </a:r>
        </a:p>
      </dsp:txBody>
      <dsp:txXfrm>
        <a:off x="1760816" y="1901207"/>
        <a:ext cx="6429027" cy="883217"/>
      </dsp:txXfrm>
    </dsp:sp>
    <dsp:sp modelId="{760630E8-3668-43F9-85A0-BAD06A07F85D}">
      <dsp:nvSpPr>
        <dsp:cNvPr id="0" name=""/>
        <dsp:cNvSpPr/>
      </dsp:nvSpPr>
      <dsp:spPr>
        <a:xfrm>
          <a:off x="1637968" y="2784424"/>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6ECB2F-B59B-4631-B243-5FB137D17372}">
      <dsp:nvSpPr>
        <dsp:cNvPr id="0" name=""/>
        <dsp:cNvSpPr/>
      </dsp:nvSpPr>
      <dsp:spPr>
        <a:xfrm>
          <a:off x="1760816" y="2828584"/>
          <a:ext cx="6429027" cy="883217"/>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Boost innovation by showcasing solutions that work, supporting creativity and expertise of all stakeholders.</a:t>
          </a:r>
        </a:p>
      </dsp:txBody>
      <dsp:txXfrm>
        <a:off x="1760816" y="2828584"/>
        <a:ext cx="6429027" cy="883217"/>
      </dsp:txXfrm>
    </dsp:sp>
    <dsp:sp modelId="{1CF05B74-0F16-4A16-8837-D9CA3FFA7855}">
      <dsp:nvSpPr>
        <dsp:cNvPr id="0" name=""/>
        <dsp:cNvSpPr/>
      </dsp:nvSpPr>
      <dsp:spPr>
        <a:xfrm>
          <a:off x="1637968" y="3711801"/>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5BF3433-294D-4838-8A4C-49C9701A5D5B}">
      <dsp:nvSpPr>
        <dsp:cNvPr id="0" name=""/>
        <dsp:cNvSpPr/>
      </dsp:nvSpPr>
      <dsp:spPr>
        <a:xfrm>
          <a:off x="1760816" y="3755962"/>
          <a:ext cx="6429027" cy="883217"/>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Innovation and enhanced use of technologies, digitalization, data and analytics to inform decisions by policy makers, producers, private firms, investors, development partners, consumers </a:t>
          </a:r>
          <a:r>
            <a:rPr lang="en-US" sz="1800" kern="1200" dirty="0" err="1"/>
            <a:t>etc</a:t>
          </a:r>
          <a:endParaRPr lang="en-US" sz="1800" kern="1200" dirty="0"/>
        </a:p>
      </dsp:txBody>
      <dsp:txXfrm>
        <a:off x="1760816" y="3755962"/>
        <a:ext cx="6429027" cy="883217"/>
      </dsp:txXfrm>
    </dsp:sp>
    <dsp:sp modelId="{68894B1C-E1B3-4C5E-93BB-6ECBB45DE916}">
      <dsp:nvSpPr>
        <dsp:cNvPr id="0" name=""/>
        <dsp:cNvSpPr/>
      </dsp:nvSpPr>
      <dsp:spPr>
        <a:xfrm>
          <a:off x="1637968" y="4639179"/>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802637-0D0A-4C3C-9C65-BBAA7B0C1B28}">
      <dsp:nvSpPr>
        <dsp:cNvPr id="0" name=""/>
        <dsp:cNvSpPr/>
      </dsp:nvSpPr>
      <dsp:spPr>
        <a:xfrm>
          <a:off x="0" y="0"/>
          <a:ext cx="8189844"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1C88A6-A021-4AE8-AD8F-48A89CB9AAB9}">
      <dsp:nvSpPr>
        <dsp:cNvPr id="0" name=""/>
        <dsp:cNvSpPr/>
      </dsp:nvSpPr>
      <dsp:spPr>
        <a:xfrm>
          <a:off x="0" y="0"/>
          <a:ext cx="1637968" cy="4690664"/>
        </a:xfrm>
        <a:prstGeom prst="rect">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dirty="0"/>
            <a:t>Stakeholder Involvement</a:t>
          </a:r>
        </a:p>
      </dsp:txBody>
      <dsp:txXfrm>
        <a:off x="0" y="0"/>
        <a:ext cx="1637968" cy="4690664"/>
      </dsp:txXfrm>
    </dsp:sp>
    <dsp:sp modelId="{010CA268-C3C5-4DC8-B539-EE1EC141EA50}">
      <dsp:nvSpPr>
        <dsp:cNvPr id="0" name=""/>
        <dsp:cNvSpPr/>
      </dsp:nvSpPr>
      <dsp:spPr>
        <a:xfrm>
          <a:off x="1760816" y="55140"/>
          <a:ext cx="6429027" cy="1102810"/>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Supporting a vibrant private sector, including SMEs to create quality jobs</a:t>
          </a:r>
        </a:p>
      </dsp:txBody>
      <dsp:txXfrm>
        <a:off x="1760816" y="55140"/>
        <a:ext cx="6429027" cy="1102810"/>
      </dsp:txXfrm>
    </dsp:sp>
    <dsp:sp modelId="{BEF9250B-350F-4F9F-997B-BD25A0E6C5AF}">
      <dsp:nvSpPr>
        <dsp:cNvPr id="0" name=""/>
        <dsp:cNvSpPr/>
      </dsp:nvSpPr>
      <dsp:spPr>
        <a:xfrm>
          <a:off x="1637968" y="1157950"/>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BD3C023-401B-4916-A2C2-8CD1831707AF}">
      <dsp:nvSpPr>
        <dsp:cNvPr id="0" name=""/>
        <dsp:cNvSpPr/>
      </dsp:nvSpPr>
      <dsp:spPr>
        <a:xfrm>
          <a:off x="1760816" y="1213091"/>
          <a:ext cx="6429027" cy="1102810"/>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Reduce the hassle of identifying partners in R&amp;I, finding appropriate funding opportunities and contributing to relevant policy developments.</a:t>
          </a:r>
        </a:p>
      </dsp:txBody>
      <dsp:txXfrm>
        <a:off x="1760816" y="1213091"/>
        <a:ext cx="6429027" cy="1102810"/>
      </dsp:txXfrm>
    </dsp:sp>
    <dsp:sp modelId="{6E170BD7-2002-40F3-A619-E2E1DF8C6B85}">
      <dsp:nvSpPr>
        <dsp:cNvPr id="0" name=""/>
        <dsp:cNvSpPr/>
      </dsp:nvSpPr>
      <dsp:spPr>
        <a:xfrm>
          <a:off x="1637968" y="2315901"/>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1DCF55-614F-448F-BE40-AA1907ADB89C}">
      <dsp:nvSpPr>
        <dsp:cNvPr id="0" name=""/>
        <dsp:cNvSpPr/>
      </dsp:nvSpPr>
      <dsp:spPr>
        <a:xfrm>
          <a:off x="1760816" y="2371041"/>
          <a:ext cx="6429027" cy="1102810"/>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kern="1200" dirty="0"/>
            <a:t>engage in a dialogue with the food industry and co-create the future food system</a:t>
          </a:r>
          <a:endParaRPr lang="en-US" sz="1800" kern="1200" dirty="0"/>
        </a:p>
      </dsp:txBody>
      <dsp:txXfrm>
        <a:off x="1760816" y="2371041"/>
        <a:ext cx="6429027" cy="1102810"/>
      </dsp:txXfrm>
    </dsp:sp>
    <dsp:sp modelId="{A1AE5704-68B8-4211-B352-DC53E1CD2591}">
      <dsp:nvSpPr>
        <dsp:cNvPr id="0" name=""/>
        <dsp:cNvSpPr/>
      </dsp:nvSpPr>
      <dsp:spPr>
        <a:xfrm>
          <a:off x="1637968" y="3473851"/>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87E469-7545-43AE-949C-91629C479F63}">
      <dsp:nvSpPr>
        <dsp:cNvPr id="0" name=""/>
        <dsp:cNvSpPr/>
      </dsp:nvSpPr>
      <dsp:spPr>
        <a:xfrm>
          <a:off x="1760816" y="3528992"/>
          <a:ext cx="6429027" cy="1102810"/>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rtl="0">
            <a:lnSpc>
              <a:spcPct val="90000"/>
            </a:lnSpc>
            <a:spcBef>
              <a:spcPct val="0"/>
            </a:spcBef>
            <a:spcAft>
              <a:spcPct val="35000"/>
            </a:spcAft>
            <a:buNone/>
          </a:pPr>
          <a:r>
            <a:rPr lang="en-US" sz="1800" kern="1200" dirty="0"/>
            <a:t>Build a consumer-centric connected food system developing a digital food supply network with consumers and industry as equal partners </a:t>
          </a:r>
        </a:p>
      </dsp:txBody>
      <dsp:txXfrm>
        <a:off x="1760816" y="3528992"/>
        <a:ext cx="6429027" cy="1102810"/>
      </dsp:txXfrm>
    </dsp:sp>
    <dsp:sp modelId="{C9442700-027A-4DCE-A0CD-D67C09650C51}">
      <dsp:nvSpPr>
        <dsp:cNvPr id="0" name=""/>
        <dsp:cNvSpPr/>
      </dsp:nvSpPr>
      <dsp:spPr>
        <a:xfrm>
          <a:off x="1637968" y="4631802"/>
          <a:ext cx="6551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78169F-9DBA-41EF-8DC2-889CBCD710C2}" type="datetimeFigureOut">
              <a:rPr lang="en-US" smtClean="0"/>
              <a:t>6/29/2021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5B3F5-DC04-43E7-B8CA-8BD9D352EA0D}" type="slidenum">
              <a:rPr lang="en-US" smtClean="0"/>
              <a:t>‹N›</a:t>
            </a:fld>
            <a:endParaRPr lang="en-US"/>
          </a:p>
        </p:txBody>
      </p:sp>
    </p:spTree>
    <p:extLst>
      <p:ext uri="{BB962C8B-B14F-4D97-AF65-F5344CB8AC3E}">
        <p14:creationId xmlns:p14="http://schemas.microsoft.com/office/powerpoint/2010/main" val="1998372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This event was the second in a series of raising awareness events that will support the implementation of the EU-Africa Research and Innovation Partnership on Food and Nutrition Security &amp; Sustainable Agriculture (FNSSA).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The discussion was based on the results of the previously held West Africa Workshop held in October 2020 and the 1st raising awareness event held in November, 2020. </a:t>
            </a:r>
          </a:p>
          <a:p>
            <a:endParaRPr lang="en-US" dirty="0"/>
          </a:p>
        </p:txBody>
      </p:sp>
      <p:sp>
        <p:nvSpPr>
          <p:cNvPr id="4" name="Slide Number Placeholder 3"/>
          <p:cNvSpPr>
            <a:spLocks noGrp="1"/>
          </p:cNvSpPr>
          <p:nvPr>
            <p:ph type="sldNum" sz="quarter" idx="10"/>
          </p:nvPr>
        </p:nvSpPr>
        <p:spPr/>
        <p:txBody>
          <a:bodyPr/>
          <a:lstStyle/>
          <a:p>
            <a:fld id="{73347DC1-65CC-47F2-A3FE-4CD56647E26A}"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3882347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Workshop initiated the process towards a West Africa Alliance on FNSSA that would feed into the envisaged overall AU-EU coordination platform towards food security</a:t>
            </a:r>
          </a:p>
          <a:p>
            <a:r>
              <a:rPr lang="en-US" sz="1200" dirty="0"/>
              <a:t>It exposed young entrepreneurs to investors, scientists and political decision makers to engage in the evolvement of the businesses and develop partnerships in the field of FNSSA. </a:t>
            </a:r>
          </a:p>
          <a:p>
            <a:endParaRPr lang="en-US" dirty="0"/>
          </a:p>
        </p:txBody>
      </p:sp>
      <p:sp>
        <p:nvSpPr>
          <p:cNvPr id="4" name="Slide Number Placeholder 3"/>
          <p:cNvSpPr>
            <a:spLocks noGrp="1"/>
          </p:cNvSpPr>
          <p:nvPr>
            <p:ph type="sldNum" sz="quarter" idx="10"/>
          </p:nvPr>
        </p:nvSpPr>
        <p:spPr/>
        <p:txBody>
          <a:bodyPr/>
          <a:lstStyle/>
          <a:p>
            <a:fld id="{73347DC1-65CC-47F2-A3FE-4CD56647E26A}"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863619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event aimed to Propose methods for increasing the resilience of rural areas to withstand crises similar to the COVID-19 situation, and the locusts’ issue.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And also Promote full implementation and application of an inclusive FNSSA platform and discuss the role of an inclusive model in overcoming challenges in the region.</a:t>
            </a:r>
          </a:p>
          <a:p>
            <a:endParaRPr lang="en-US" dirty="0"/>
          </a:p>
        </p:txBody>
      </p:sp>
      <p:sp>
        <p:nvSpPr>
          <p:cNvPr id="4" name="Slide Number Placeholder 3"/>
          <p:cNvSpPr>
            <a:spLocks noGrp="1"/>
          </p:cNvSpPr>
          <p:nvPr>
            <p:ph type="sldNum" sz="quarter" idx="10"/>
          </p:nvPr>
        </p:nvSpPr>
        <p:spPr/>
        <p:txBody>
          <a:bodyPr/>
          <a:lstStyle/>
          <a:p>
            <a:fld id="{73347DC1-65CC-47F2-A3FE-4CD56647E26A}"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722607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347DC1-65CC-47F2-A3FE-4CD56647E26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061024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Speakers: R&amp;I,</a:t>
            </a:r>
            <a:r>
              <a:rPr lang="en-US" baseline="0" dirty="0"/>
              <a:t> </a:t>
            </a:r>
            <a:r>
              <a:rPr lang="en-US" dirty="0" err="1"/>
              <a:t>Academia,Policy</a:t>
            </a:r>
            <a:r>
              <a:rPr lang="en-US" dirty="0"/>
              <a:t> Makers, Funders , Private sector</a:t>
            </a:r>
          </a:p>
        </p:txBody>
      </p:sp>
      <p:sp>
        <p:nvSpPr>
          <p:cNvPr id="4" name="Slide Number Placeholder 3"/>
          <p:cNvSpPr>
            <a:spLocks noGrp="1"/>
          </p:cNvSpPr>
          <p:nvPr>
            <p:ph type="sldNum" sz="quarter" idx="10"/>
          </p:nvPr>
        </p:nvSpPr>
        <p:spPr/>
        <p:txBody>
          <a:bodyPr/>
          <a:lstStyle/>
          <a:p>
            <a:fld id="{3305B3F5-DC04-43E7-B8CA-8BD9D352EA0D}" type="slidenum">
              <a:rPr lang="en-US" smtClean="0"/>
              <a:t>6</a:t>
            </a:fld>
            <a:endParaRPr lang="en-US"/>
          </a:p>
        </p:txBody>
      </p:sp>
    </p:spTree>
    <p:extLst>
      <p:ext uri="{BB962C8B-B14F-4D97-AF65-F5344CB8AC3E}">
        <p14:creationId xmlns:p14="http://schemas.microsoft.com/office/powerpoint/2010/main" val="2388498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347DC1-65CC-47F2-A3FE-4CD56647E26A}"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50650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347DC1-65CC-47F2-A3FE-4CD56647E26A}"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4189056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347DC1-65CC-47F2-A3FE-4CD56647E26A}"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481258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1773769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5DD0FE6-0839-42E2-B75C-0CCED4BCB3A3}" type="datetimeFigureOut">
              <a:rPr lang="en-GB">
                <a:solidFill>
                  <a:prstClr val="black"/>
                </a:solidFill>
              </a:rPr>
              <a:pPr/>
              <a:t>29/06/2021</a:t>
            </a:fld>
            <a:endParaRPr lang="en-GB">
              <a:solidFill>
                <a:prstClr val="black"/>
              </a:solidFill>
            </a:endParaRPr>
          </a:p>
        </p:txBody>
      </p:sp>
      <p:sp>
        <p:nvSpPr>
          <p:cNvPr id="6" name="Footer Placeholder 5"/>
          <p:cNvSpPr>
            <a:spLocks noGrp="1"/>
          </p:cNvSpPr>
          <p:nvPr>
            <p:ph type="ftr" sz="quarter" idx="11"/>
          </p:nvPr>
        </p:nvSpPr>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A826839E-D98D-4138-864E-B68AFFE6D74F}" type="slidenum">
              <a:rPr lang="en-GB">
                <a:solidFill>
                  <a:prstClr val="black"/>
                </a:solidFill>
              </a:rPr>
              <a:pPr/>
              <a:t>‹N›</a:t>
            </a:fld>
            <a:endParaRPr lang="en-GB">
              <a:solidFill>
                <a:prstClr val="black"/>
              </a:solidFill>
            </a:endParaRPr>
          </a:p>
        </p:txBody>
      </p:sp>
    </p:spTree>
    <p:extLst>
      <p:ext uri="{BB962C8B-B14F-4D97-AF65-F5344CB8AC3E}">
        <p14:creationId xmlns:p14="http://schemas.microsoft.com/office/powerpoint/2010/main" val="553407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Option 3">
    <p:spTree>
      <p:nvGrpSpPr>
        <p:cNvPr id="1" name=""/>
        <p:cNvGrpSpPr/>
        <p:nvPr/>
      </p:nvGrpSpPr>
      <p:grpSpPr>
        <a:xfrm>
          <a:off x="0" y="0"/>
          <a:ext cx="0" cy="0"/>
          <a:chOff x="0" y="0"/>
          <a:chExt cx="0" cy="0"/>
        </a:xfrm>
      </p:grpSpPr>
      <p:cxnSp>
        <p:nvCxnSpPr>
          <p:cNvPr id="5" name="Connettore 1 31">
            <a:extLst>
              <a:ext uri="{FF2B5EF4-FFF2-40B4-BE49-F238E27FC236}">
                <a16:creationId xmlns:a16="http://schemas.microsoft.com/office/drawing/2014/main" id="{979C4701-D86E-8642-9831-6649FA5CFB66}"/>
              </a:ext>
            </a:extLst>
          </p:cNvPr>
          <p:cNvCxnSpPr>
            <a:cxnSpLocks/>
          </p:cNvCxnSpPr>
          <p:nvPr userDrawn="1"/>
        </p:nvCxnSpPr>
        <p:spPr>
          <a:xfrm>
            <a:off x="0" y="6381328"/>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Subtitle 2">
            <a:extLst>
              <a:ext uri="{FF2B5EF4-FFF2-40B4-BE49-F238E27FC236}">
                <a16:creationId xmlns:a16="http://schemas.microsoft.com/office/drawing/2014/main" id="{EA26912F-EE60-0E4E-8A8F-95B31547CC81}"/>
              </a:ext>
            </a:extLst>
          </p:cNvPr>
          <p:cNvSpPr>
            <a:spLocks noGrp="1"/>
          </p:cNvSpPr>
          <p:nvPr>
            <p:ph type="subTitle" idx="1" hasCustomPrompt="1"/>
          </p:nvPr>
        </p:nvSpPr>
        <p:spPr>
          <a:xfrm>
            <a:off x="-1" y="1980000"/>
            <a:ext cx="9144001" cy="4113296"/>
          </a:xfrm>
          <a:prstGeom prst="rect">
            <a:avLst/>
          </a:prstGeom>
        </p:spPr>
        <p:txBody>
          <a:bodyPr lIns="540000" tIns="0" rIns="540000" bIns="360000" numCol="2" spcCol="720000" anchor="t" anchorCtr="0"/>
          <a:lstStyle>
            <a:lvl1pPr marL="121500" indent="-135000" algn="l">
              <a:buClr>
                <a:srgbClr val="5792C9"/>
              </a:buClr>
              <a:buFont typeface="Wingdings" charset="2"/>
              <a:buChar char="§"/>
              <a:defRPr sz="1500">
                <a:solidFill>
                  <a:schemeClr val="tx1"/>
                </a:solidFill>
                <a:latin typeface="Calibri" charset="0"/>
                <a:ea typeface="Calibri" charset="0"/>
                <a:cs typeface="Calibri" charset="0"/>
              </a:defRPr>
            </a:lvl1pPr>
            <a:lvl2pPr marL="324000" indent="-135000" algn="l">
              <a:buClr>
                <a:srgbClr val="5792C9"/>
              </a:buClr>
              <a:buSzPct val="110000"/>
              <a:buFont typeface="Arial" charset="0"/>
              <a:buChar char="•"/>
              <a:defRPr sz="1500">
                <a:solidFill>
                  <a:schemeClr val="tx1"/>
                </a:solidFill>
                <a:latin typeface="Calibri" charset="0"/>
                <a:ea typeface="Calibri" charset="0"/>
                <a:cs typeface="Calibri" charset="0"/>
              </a:defRPr>
            </a:lvl2pPr>
            <a:lvl3pPr marL="513000" indent="-162000" algn="l">
              <a:buClr>
                <a:srgbClr val="5792C9"/>
              </a:buClr>
              <a:buFont typeface=".AppleSystemUIFont" charset="-120"/>
              <a:buChar char="–"/>
              <a:defRPr sz="1500"/>
            </a:lvl3pPr>
            <a:lvl4pPr marL="702000" indent="-162000" algn="l">
              <a:buFont typeface=".AppleSystemUIFont" charset="-120"/>
              <a:buChar char="–"/>
              <a:defRPr sz="1500"/>
            </a:lvl4pPr>
            <a:lvl5pPr marL="891000" indent="-162000" algn="l">
              <a:buClr>
                <a:schemeClr val="bg2">
                  <a:lumMod val="50000"/>
                </a:schemeClr>
              </a:buClr>
              <a:buFont typeface=".AppleSystemUIFont" charset="-120"/>
              <a:buChar char="–"/>
              <a:defRPr sz="1500">
                <a:solidFill>
                  <a:schemeClr val="bg2">
                    <a:lumMod val="50000"/>
                  </a:schemeClr>
                </a:solidFill>
              </a:defRPr>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lvl="0"/>
            <a:r>
              <a:rPr lang="en-US" dirty="0"/>
              <a:t>Txt 2 columns</a:t>
            </a:r>
          </a:p>
          <a:p>
            <a:pPr lvl="1"/>
            <a:r>
              <a:rPr lang="en-US" dirty="0"/>
              <a:t>List 2</a:t>
            </a:r>
          </a:p>
          <a:p>
            <a:pPr lvl="2"/>
            <a:r>
              <a:rPr lang="en-US" dirty="0"/>
              <a:t>List 3</a:t>
            </a:r>
          </a:p>
          <a:p>
            <a:pPr lvl="3"/>
            <a:r>
              <a:rPr lang="en-US" dirty="0"/>
              <a:t>List 4</a:t>
            </a:r>
          </a:p>
          <a:p>
            <a:pPr lvl="4"/>
            <a:r>
              <a:rPr lang="en-US" dirty="0"/>
              <a:t>List 5</a:t>
            </a:r>
            <a:endParaRPr lang="it-IT" dirty="0"/>
          </a:p>
        </p:txBody>
      </p:sp>
      <p:sp>
        <p:nvSpPr>
          <p:cNvPr id="10" name="Text Placeholder 5">
            <a:extLst>
              <a:ext uri="{FF2B5EF4-FFF2-40B4-BE49-F238E27FC236}">
                <a16:creationId xmlns:a16="http://schemas.microsoft.com/office/drawing/2014/main" id="{9DA800EC-B653-524B-B3B9-B688B8D28DA8}"/>
              </a:ext>
            </a:extLst>
          </p:cNvPr>
          <p:cNvSpPr>
            <a:spLocks noGrp="1"/>
          </p:cNvSpPr>
          <p:nvPr>
            <p:ph type="body" sz="quarter" idx="11" hasCustomPrompt="1"/>
          </p:nvPr>
        </p:nvSpPr>
        <p:spPr>
          <a:xfrm>
            <a:off x="0" y="6453336"/>
            <a:ext cx="9144000" cy="251454"/>
          </a:xfrm>
          <a:prstGeom prst="rect">
            <a:avLst/>
          </a:prstGeom>
        </p:spPr>
        <p:txBody>
          <a:bodyPr lIns="540000" rIns="540000"/>
          <a:lstStyle>
            <a:lvl1pPr marL="0" indent="0">
              <a:buFontTx/>
              <a:buNone/>
              <a:defRPr sz="1050" b="0">
                <a:solidFill>
                  <a:srgbClr val="5792C9"/>
                </a:solidFill>
              </a:defRPr>
            </a:lvl1pPr>
          </a:lstStyle>
          <a:p>
            <a:pPr lvl="0"/>
            <a:r>
              <a:rPr lang="en-US" dirty="0"/>
              <a:t>Click to edit meeting date, place and date</a:t>
            </a:r>
          </a:p>
        </p:txBody>
      </p:sp>
      <p:sp>
        <p:nvSpPr>
          <p:cNvPr id="11" name="Title Placeholder 1">
            <a:extLst>
              <a:ext uri="{FF2B5EF4-FFF2-40B4-BE49-F238E27FC236}">
                <a16:creationId xmlns:a16="http://schemas.microsoft.com/office/drawing/2014/main" id="{B3766441-E5F4-154E-B3C0-A66B6AA9E9B6}"/>
              </a:ext>
            </a:extLst>
          </p:cNvPr>
          <p:cNvSpPr>
            <a:spLocks noGrp="1"/>
          </p:cNvSpPr>
          <p:nvPr>
            <p:ph type="title" hasCustomPrompt="1"/>
          </p:nvPr>
        </p:nvSpPr>
        <p:spPr>
          <a:xfrm>
            <a:off x="-9403" y="1620000"/>
            <a:ext cx="9153392" cy="360040"/>
          </a:xfrm>
          <a:prstGeom prst="rect">
            <a:avLst/>
          </a:prstGeom>
          <a:noFill/>
        </p:spPr>
        <p:txBody>
          <a:bodyPr vert="horz" lIns="540000" tIns="0" rIns="2880000" bIns="45720" rtlCol="0" anchor="t" anchorCtr="0">
            <a:noAutofit/>
          </a:bodyPr>
          <a:lstStyle>
            <a:lvl1pPr>
              <a:defRPr sz="1650" b="1">
                <a:solidFill>
                  <a:srgbClr val="5792C9"/>
                </a:solidFill>
                <a:latin typeface="+mn-lt"/>
              </a:defRPr>
            </a:lvl1pPr>
          </a:lstStyle>
          <a:p>
            <a:r>
              <a:rPr lang="en-US" dirty="0"/>
              <a:t>Click to edit title</a:t>
            </a:r>
          </a:p>
        </p:txBody>
      </p:sp>
      <p:sp>
        <p:nvSpPr>
          <p:cNvPr id="15" name="Text Placeholder 5">
            <a:extLst>
              <a:ext uri="{FF2B5EF4-FFF2-40B4-BE49-F238E27FC236}">
                <a16:creationId xmlns:a16="http://schemas.microsoft.com/office/drawing/2014/main" id="{02FC7541-8AA0-E444-B27C-A8D17B21AFEF}"/>
              </a:ext>
            </a:extLst>
          </p:cNvPr>
          <p:cNvSpPr>
            <a:spLocks noGrp="1"/>
          </p:cNvSpPr>
          <p:nvPr>
            <p:ph type="body" sz="quarter" idx="12" hasCustomPrompt="1"/>
          </p:nvPr>
        </p:nvSpPr>
        <p:spPr>
          <a:xfrm>
            <a:off x="0" y="936001"/>
            <a:ext cx="9144000" cy="410425"/>
          </a:xfrm>
          <a:prstGeom prst="rect">
            <a:avLst/>
          </a:prstGeom>
          <a:solidFill>
            <a:srgbClr val="5792C9">
              <a:alpha val="21000"/>
            </a:srgbClr>
          </a:solidFill>
        </p:spPr>
        <p:txBody>
          <a:bodyPr lIns="540000" rIns="540000" anchor="ctr" anchorCtr="0"/>
          <a:lstStyle>
            <a:lvl1pPr marL="0" indent="0" algn="r">
              <a:buFontTx/>
              <a:buNone/>
              <a:defRPr sz="1050" b="1">
                <a:solidFill>
                  <a:srgbClr val="5792C9"/>
                </a:solidFill>
              </a:defRPr>
            </a:lvl1pPr>
          </a:lstStyle>
          <a:p>
            <a:pPr lvl="0"/>
            <a:r>
              <a:rPr lang="en-US" dirty="0"/>
              <a:t>CLICK TO EDIT PPT TITLE </a:t>
            </a:r>
            <a:r>
              <a:rPr lang="it-IT" b="1" dirty="0"/>
              <a:t>|</a:t>
            </a:r>
            <a:r>
              <a:rPr lang="it-IT" dirty="0"/>
              <a:t> </a:t>
            </a:r>
            <a:r>
              <a:rPr lang="it-IT" dirty="0" err="1"/>
              <a:t>Section</a:t>
            </a:r>
            <a:r>
              <a:rPr lang="it-IT" dirty="0"/>
              <a:t> </a:t>
            </a:r>
            <a:r>
              <a:rPr lang="it-IT" dirty="0" err="1"/>
              <a:t>title</a:t>
            </a:r>
            <a:endParaRPr lang="en-US" dirty="0"/>
          </a:p>
        </p:txBody>
      </p:sp>
    </p:spTree>
    <p:extLst>
      <p:ext uri="{BB962C8B-B14F-4D97-AF65-F5344CB8AC3E}">
        <p14:creationId xmlns:p14="http://schemas.microsoft.com/office/powerpoint/2010/main" val="2371839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Tree>
    <p:extLst>
      <p:ext uri="{BB962C8B-B14F-4D97-AF65-F5344CB8AC3E}">
        <p14:creationId xmlns:p14="http://schemas.microsoft.com/office/powerpoint/2010/main" val="3904166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hasCustomPrompt="1"/>
          </p:nvPr>
        </p:nvSpPr>
        <p:spPr/>
        <p:txBody>
          <a:bodyPr/>
          <a:lstStyle>
            <a:lvl1pPr>
              <a:defRPr>
                <a:solidFill>
                  <a:schemeClr val="tx1">
                    <a:lumMod val="75000"/>
                    <a:lumOff val="25000"/>
                  </a:schemeClr>
                </a:solidFill>
              </a:defRPr>
            </a:lvl1pPr>
          </a:lstStyle>
          <a:p>
            <a:r>
              <a:rPr lang="en-ZA" dirty="0"/>
              <a:t>Click to edit page title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324000" y="1361872"/>
            <a:ext cx="8505000" cy="4758128"/>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a:xfrm>
            <a:off x="956320" y="6433382"/>
            <a:ext cx="2895600" cy="365125"/>
          </a:xfrm>
          <a:prstGeom prst="rect">
            <a:avLst/>
          </a:prstGeom>
        </p:spPr>
        <p:txBody>
          <a:bodyPr/>
          <a:lstStyle/>
          <a:p>
            <a:r>
              <a:rPr lang="en-ZA" dirty="0">
                <a:solidFill>
                  <a:prstClr val="black"/>
                </a:solidFill>
              </a:rPr>
              <a:t>Add a footer</a:t>
            </a:r>
          </a:p>
        </p:txBody>
      </p:sp>
      <p:sp>
        <p:nvSpPr>
          <p:cNvPr id="8" name="Slide Number Placeholder 7">
            <a:extLst>
              <a:ext uri="{FF2B5EF4-FFF2-40B4-BE49-F238E27FC236}">
                <a16:creationId xmlns:a16="http://schemas.microsoft.com/office/drawing/2014/main"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ZA" smtClean="0">
                <a:solidFill>
                  <a:prstClr val="black">
                    <a:lumMod val="75000"/>
                    <a:lumOff val="25000"/>
                  </a:prstClr>
                </a:solidFill>
              </a:rPr>
              <a:pPr/>
              <a:t>‹N›</a:t>
            </a:fld>
            <a:endParaRPr lang="en-ZA" dirty="0">
              <a:solidFill>
                <a:prstClr val="black">
                  <a:lumMod val="75000"/>
                  <a:lumOff val="25000"/>
                </a:prstClr>
              </a:solidFill>
            </a:endParaRPr>
          </a:p>
        </p:txBody>
      </p:sp>
    </p:spTree>
    <p:extLst>
      <p:ext uri="{BB962C8B-B14F-4D97-AF65-F5344CB8AC3E}">
        <p14:creationId xmlns:p14="http://schemas.microsoft.com/office/powerpoint/2010/main" val="583650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639548-9B93-49A3-A1F0-2D74E410BF52}"/>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CFC6545-9901-4DA9-9DEA-B17A992BB71B}"/>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2492BE9E-3493-43F8-8C86-1A50D7C8E961}"/>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3784931D-BB34-45A4-A6C2-9BC89E40590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CE09FAD-668D-4CF3-91EF-8913E7E57C68}"/>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D84B27D-353A-4134-9867-2A27267034DB}"/>
              </a:ext>
            </a:extLst>
          </p:cNvPr>
          <p:cNvSpPr>
            <a:spLocks noGrp="1"/>
          </p:cNvSpPr>
          <p:nvPr>
            <p:ph type="dt" sz="half" idx="10"/>
          </p:nvPr>
        </p:nvSpPr>
        <p:spPr>
          <a:xfrm>
            <a:off x="628650" y="6356350"/>
            <a:ext cx="2057400" cy="365125"/>
          </a:xfrm>
          <a:prstGeom prst="rect">
            <a:avLst/>
          </a:prstGeom>
        </p:spPr>
        <p:txBody>
          <a:bodyPr/>
          <a:lstStyle/>
          <a:p>
            <a:fld id="{8D6AFEA1-1D36-40C8-8A61-72656033CAF6}" type="datetimeFigureOut">
              <a:rPr lang="it-IT">
                <a:solidFill>
                  <a:prstClr val="black"/>
                </a:solidFill>
              </a:rPr>
              <a:pPr/>
              <a:t>29/06/2021</a:t>
            </a:fld>
            <a:endParaRPr lang="it-IT">
              <a:solidFill>
                <a:prstClr val="black"/>
              </a:solidFill>
            </a:endParaRPr>
          </a:p>
        </p:txBody>
      </p:sp>
      <p:sp>
        <p:nvSpPr>
          <p:cNvPr id="8" name="Segnaposto piè di pagina 7">
            <a:extLst>
              <a:ext uri="{FF2B5EF4-FFF2-40B4-BE49-F238E27FC236}">
                <a16:creationId xmlns:a16="http://schemas.microsoft.com/office/drawing/2014/main" id="{71FAE32A-34A9-4E88-A552-F581196E5E43}"/>
              </a:ext>
            </a:extLst>
          </p:cNvPr>
          <p:cNvSpPr>
            <a:spLocks noGrp="1"/>
          </p:cNvSpPr>
          <p:nvPr>
            <p:ph type="ftr" sz="quarter" idx="11"/>
          </p:nvPr>
        </p:nvSpPr>
        <p:spPr>
          <a:xfrm>
            <a:off x="3028950" y="6356350"/>
            <a:ext cx="3086100" cy="365125"/>
          </a:xfrm>
          <a:prstGeom prst="rect">
            <a:avLst/>
          </a:prstGeom>
        </p:spPr>
        <p:txBody>
          <a:bodyPr/>
          <a:lstStyle/>
          <a:p>
            <a:endParaRPr lang="it-IT">
              <a:solidFill>
                <a:prstClr val="black"/>
              </a:solidFill>
            </a:endParaRPr>
          </a:p>
        </p:txBody>
      </p:sp>
      <p:sp>
        <p:nvSpPr>
          <p:cNvPr id="9" name="Segnaposto numero diapositiva 8">
            <a:extLst>
              <a:ext uri="{FF2B5EF4-FFF2-40B4-BE49-F238E27FC236}">
                <a16:creationId xmlns:a16="http://schemas.microsoft.com/office/drawing/2014/main" id="{092AE081-04FE-4D0D-AE46-26BCBEA0A9D9}"/>
              </a:ext>
            </a:extLst>
          </p:cNvPr>
          <p:cNvSpPr>
            <a:spLocks noGrp="1"/>
          </p:cNvSpPr>
          <p:nvPr>
            <p:ph type="sldNum" sz="quarter" idx="12"/>
          </p:nvPr>
        </p:nvSpPr>
        <p:spPr>
          <a:xfrm>
            <a:off x="6457950" y="6356350"/>
            <a:ext cx="2057400" cy="365125"/>
          </a:xfrm>
          <a:prstGeom prst="rect">
            <a:avLst/>
          </a:prstGeom>
        </p:spPr>
        <p:txBody>
          <a:bodyPr/>
          <a:lstStyle/>
          <a:p>
            <a:fld id="{A2179FC7-042D-4B0A-8DA3-6BE7789DA772}" type="slidenum">
              <a:rPr lang="it-IT">
                <a:solidFill>
                  <a:prstClr val="black"/>
                </a:solidFill>
              </a:rPr>
              <a:pPr/>
              <a:t>‹N›</a:t>
            </a:fld>
            <a:endParaRPr lang="it-IT">
              <a:solidFill>
                <a:prstClr val="black"/>
              </a:solidFill>
            </a:endParaRPr>
          </a:p>
        </p:txBody>
      </p:sp>
    </p:spTree>
    <p:extLst>
      <p:ext uri="{BB962C8B-B14F-4D97-AF65-F5344CB8AC3E}">
        <p14:creationId xmlns:p14="http://schemas.microsoft.com/office/powerpoint/2010/main" val="2227765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solidFill>
                <a:prstClr val="black">
                  <a:tint val="75000"/>
                </a:prstClr>
              </a:solidFill>
            </a:endParaRPr>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2E685637-0FF3-4B35-9450-565EA543DE4F}"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val="2774330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709739"/>
            <a:ext cx="7886700" cy="2852737"/>
          </a:xfrm>
        </p:spPr>
        <p:txBody>
          <a:bodyPr anchor="b"/>
          <a:lstStyle>
            <a:lvl1pPr>
              <a:defRPr sz="5743"/>
            </a:lvl1pPr>
          </a:lstStyle>
          <a:p>
            <a:r>
              <a:rPr lang="en-US"/>
              <a:t>Click to edit Master title style</a:t>
            </a:r>
          </a:p>
        </p:txBody>
      </p:sp>
      <p:sp>
        <p:nvSpPr>
          <p:cNvPr id="3" name="Text Placeholder 2"/>
          <p:cNvSpPr>
            <a:spLocks noGrp="1"/>
          </p:cNvSpPr>
          <p:nvPr>
            <p:ph type="body" idx="1"/>
          </p:nvPr>
        </p:nvSpPr>
        <p:spPr>
          <a:xfrm>
            <a:off x="623887" y="4589465"/>
            <a:ext cx="7886700" cy="1500187"/>
          </a:xfrm>
        </p:spPr>
        <p:txBody>
          <a:bodyPr/>
          <a:lstStyle>
            <a:lvl1pPr marL="0" indent="0">
              <a:buNone/>
              <a:defRPr sz="2280">
                <a:solidFill>
                  <a:schemeClr val="tx1">
                    <a:tint val="75000"/>
                  </a:schemeClr>
                </a:solidFill>
              </a:defRPr>
            </a:lvl1pPr>
            <a:lvl2pPr marL="436428" indent="0">
              <a:buNone/>
              <a:defRPr sz="1943">
                <a:solidFill>
                  <a:schemeClr val="tx1">
                    <a:tint val="75000"/>
                  </a:schemeClr>
                </a:solidFill>
              </a:defRPr>
            </a:lvl2pPr>
            <a:lvl3pPr marL="872856" indent="0">
              <a:buNone/>
              <a:defRPr sz="1689">
                <a:solidFill>
                  <a:schemeClr val="tx1">
                    <a:tint val="75000"/>
                  </a:schemeClr>
                </a:solidFill>
              </a:defRPr>
            </a:lvl3pPr>
            <a:lvl4pPr marL="1309284" indent="0">
              <a:buNone/>
              <a:defRPr sz="1520">
                <a:solidFill>
                  <a:schemeClr val="tx1">
                    <a:tint val="75000"/>
                  </a:schemeClr>
                </a:solidFill>
              </a:defRPr>
            </a:lvl4pPr>
            <a:lvl5pPr marL="1745712" indent="0">
              <a:buNone/>
              <a:defRPr sz="1520">
                <a:solidFill>
                  <a:schemeClr val="tx1">
                    <a:tint val="75000"/>
                  </a:schemeClr>
                </a:solidFill>
              </a:defRPr>
            </a:lvl5pPr>
            <a:lvl6pPr marL="2182140" indent="0">
              <a:buNone/>
              <a:defRPr sz="1520">
                <a:solidFill>
                  <a:schemeClr val="tx1">
                    <a:tint val="75000"/>
                  </a:schemeClr>
                </a:solidFill>
              </a:defRPr>
            </a:lvl6pPr>
            <a:lvl7pPr marL="2618568" indent="0">
              <a:buNone/>
              <a:defRPr sz="1520">
                <a:solidFill>
                  <a:schemeClr val="tx1">
                    <a:tint val="75000"/>
                  </a:schemeClr>
                </a:solidFill>
              </a:defRPr>
            </a:lvl7pPr>
            <a:lvl8pPr marL="3054996" indent="0">
              <a:buNone/>
              <a:defRPr sz="1520">
                <a:solidFill>
                  <a:schemeClr val="tx1">
                    <a:tint val="75000"/>
                  </a:schemeClr>
                </a:solidFill>
              </a:defRPr>
            </a:lvl8pPr>
            <a:lvl9pPr marL="3491424" indent="0">
              <a:buNone/>
              <a:defRPr sz="15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85B8829A-3D53-4D87-AF1E-CB19CA2A1468}" type="datetimeFigureOut">
              <a:rPr lang="en-US">
                <a:solidFill>
                  <a:prstClr val="black">
                    <a:tint val="75000"/>
                  </a:prstClr>
                </a:solidFill>
              </a:rPr>
              <a:pPr/>
              <a:t>6/29/2021</a:t>
            </a:fld>
            <a:endParaRPr lang="en-US">
              <a:solidFill>
                <a:prstClr val="black">
                  <a:tint val="75000"/>
                </a:prstClr>
              </a:solidFill>
            </a:endParaRPr>
          </a:p>
        </p:txBody>
      </p:sp>
      <p:sp>
        <p:nvSpPr>
          <p:cNvPr id="5" name="Footer Placeholder 4"/>
          <p:cNvSpPr>
            <a:spLocks noGrp="1"/>
          </p:cNvSpPr>
          <p:nvPr>
            <p:ph type="ftr" sz="quarter" idx="11"/>
          </p:nvPr>
        </p:nvSpPr>
        <p:spPr>
          <a:xfrm>
            <a:off x="3028951" y="6356351"/>
            <a:ext cx="3086100" cy="365125"/>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6457951" y="6356351"/>
            <a:ext cx="2057400" cy="365125"/>
          </a:xfrm>
          <a:prstGeom prst="rect">
            <a:avLst/>
          </a:prstGeom>
        </p:spPr>
        <p:txBody>
          <a:bodyPr/>
          <a:lstStyle/>
          <a:p>
            <a:fld id="{A82E63DC-B0CA-4127-A5F7-9D74BC562E69}" type="slidenum">
              <a:rPr lang="en-US">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2433466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olo e contenuto">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26FB4933-0ED6-134F-95EA-98FBB7969326}"/>
              </a:ext>
            </a:extLst>
          </p:cNvPr>
          <p:cNvSpPr>
            <a:spLocks noGrp="1"/>
          </p:cNvSpPr>
          <p:nvPr>
            <p:ph idx="1"/>
          </p:nvPr>
        </p:nvSpPr>
        <p:spPr>
          <a:xfrm>
            <a:off x="628650" y="1825625"/>
            <a:ext cx="7883843" cy="4351338"/>
          </a:xfrm>
        </p:spPr>
        <p:txBody>
          <a:bodyPr/>
          <a:lstStyle>
            <a:lvl1pPr>
              <a:defRPr>
                <a:solidFill>
                  <a:schemeClr val="accent1">
                    <a:lumMod val="50000"/>
                  </a:schemeClr>
                </a:solidFill>
              </a:defRPr>
            </a:lvl1pPr>
          </a:lstStyle>
          <a:p>
            <a:r>
              <a:rPr lang="it-IT" dirty="0"/>
              <a:t>Modifica gli stili del testo dello schema
Secondo livello
Terzo livello
Quarto livello
Quinto livello</a:t>
            </a:r>
          </a:p>
        </p:txBody>
      </p:sp>
    </p:spTree>
    <p:extLst>
      <p:ext uri="{BB962C8B-B14F-4D97-AF65-F5344CB8AC3E}">
        <p14:creationId xmlns:p14="http://schemas.microsoft.com/office/powerpoint/2010/main" val="4157195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DD0FE6-0839-42E2-B75C-0CCED4BCB3A3}" type="datetimeFigureOut">
              <a:rPr lang="en-GB">
                <a:solidFill>
                  <a:prstClr val="black"/>
                </a:solidFill>
              </a:rPr>
              <a:pPr/>
              <a:t>29/06/2021</a:t>
            </a:fld>
            <a:endParaRPr lang="en-GB">
              <a:solidFill>
                <a:prstClr val="black"/>
              </a:solidFill>
            </a:endParaRPr>
          </a:p>
        </p:txBody>
      </p:sp>
      <p:sp>
        <p:nvSpPr>
          <p:cNvPr id="3" name="Footer Placeholder 2"/>
          <p:cNvSpPr>
            <a:spLocks noGrp="1"/>
          </p:cNvSpPr>
          <p:nvPr>
            <p:ph type="ftr" sz="quarter" idx="11"/>
          </p:nvPr>
        </p:nvSpPr>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A826839E-D98D-4138-864E-B68AFFE6D74F}" type="slidenum">
              <a:rPr lang="en-GB">
                <a:solidFill>
                  <a:prstClr val="black"/>
                </a:solidFill>
              </a:rPr>
              <a:pPr/>
              <a:t>‹N›</a:t>
            </a:fld>
            <a:endParaRPr lang="en-GB">
              <a:solidFill>
                <a:prstClr val="black"/>
              </a:solidFill>
            </a:endParaRPr>
          </a:p>
        </p:txBody>
      </p:sp>
    </p:spTree>
    <p:extLst>
      <p:ext uri="{BB962C8B-B14F-4D97-AF65-F5344CB8AC3E}">
        <p14:creationId xmlns:p14="http://schemas.microsoft.com/office/powerpoint/2010/main" val="1768910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05429" y="1081680"/>
            <a:ext cx="4195447" cy="582020"/>
          </a:xfrm>
        </p:spPr>
        <p:txBody>
          <a:bodyPr anchor="t"/>
          <a:lstStyle>
            <a:lvl1pPr marL="0" indent="0" algn="l">
              <a:buNone/>
              <a:defRPr cap="all">
                <a:solidFill>
                  <a:schemeClr val="accent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700617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D:\DATI [IAMB]\Istituto IAM\progettazione EU\H2020\Progetti in corso\LEAP4FNSSA\Dissemination_plan\Template LEAP4FNSSA\rollup_templates_DEF\LEAP4FNSSA_template_footer_3.png"/>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6305554"/>
            <a:ext cx="9144000" cy="53914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pic>
        <p:nvPicPr>
          <p:cNvPr id="1026" name="Picture 2" descr="D:\DATI [IAMB]\Istituto IAM\progettazione EU\H2020\Progetti in corso\LEAP4FNSSA\Dissemination_plan\Template LEAP4FNSSA\rollup_templates_DEF\LEAP4FNSSA_template_header.png"/>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0" y="9525"/>
            <a:ext cx="9144000" cy="1520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76310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grpSp>
        <p:nvGrpSpPr>
          <p:cNvPr id="8" name="Group 7"/>
          <p:cNvGrpSpPr/>
          <p:nvPr/>
        </p:nvGrpSpPr>
        <p:grpSpPr>
          <a:xfrm>
            <a:off x="-502580" y="1239942"/>
            <a:ext cx="9646580" cy="5047485"/>
            <a:chOff x="-396552" y="1198706"/>
            <a:chExt cx="9646580" cy="5047485"/>
          </a:xfrm>
        </p:grpSpPr>
        <p:grpSp>
          <p:nvGrpSpPr>
            <p:cNvPr id="11" name="Group 10"/>
            <p:cNvGrpSpPr/>
            <p:nvPr/>
          </p:nvGrpSpPr>
          <p:grpSpPr>
            <a:xfrm>
              <a:off x="-396552" y="1657406"/>
              <a:ext cx="9646580" cy="4588785"/>
              <a:chOff x="-467190" y="1712542"/>
              <a:chExt cx="9646580" cy="4588785"/>
            </a:xfrm>
          </p:grpSpPr>
          <p:sp>
            <p:nvSpPr>
              <p:cNvPr id="15" name="Rectangle 14"/>
              <p:cNvSpPr/>
              <p:nvPr/>
            </p:nvSpPr>
            <p:spPr>
              <a:xfrm>
                <a:off x="-33419" y="1712542"/>
                <a:ext cx="9177419" cy="45887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6" name="Picture 15"/>
              <p:cNvPicPr>
                <a:picLocks noChangeAspect="1"/>
              </p:cNvPicPr>
              <p:nvPr/>
            </p:nvPicPr>
            <p:blipFill rotWithShape="1">
              <a:blip r:embed="rId2" cstate="print">
                <a:extLst>
                  <a:ext uri="{28A0092B-C50C-407E-A947-70E740481C1C}">
                    <a14:useLocalDpi xmlns:a14="http://schemas.microsoft.com/office/drawing/2010/main" val="0"/>
                  </a:ext>
                </a:extLst>
              </a:blip>
              <a:srcRect l="406" r="4857" b="2308"/>
              <a:stretch/>
            </p:blipFill>
            <p:spPr>
              <a:xfrm>
                <a:off x="-30332" y="2322199"/>
                <a:ext cx="6720775" cy="1565687"/>
              </a:xfrm>
              <a:prstGeom prst="rect">
                <a:avLst/>
              </a:prstGeom>
            </p:spPr>
          </p:pic>
          <p:grpSp>
            <p:nvGrpSpPr>
              <p:cNvPr id="17" name="Group 16"/>
              <p:cNvGrpSpPr/>
              <p:nvPr/>
            </p:nvGrpSpPr>
            <p:grpSpPr>
              <a:xfrm>
                <a:off x="-467190" y="1720034"/>
                <a:ext cx="9646580" cy="4185050"/>
                <a:chOff x="-450711" y="613341"/>
                <a:chExt cx="9581100" cy="4156643"/>
              </a:xfrm>
            </p:grpSpPr>
            <p:sp>
              <p:nvSpPr>
                <p:cNvPr id="18" name="Rectangle 17" descr="rectangular colored shape"/>
                <p:cNvSpPr/>
                <p:nvPr/>
              </p:nvSpPr>
              <p:spPr>
                <a:xfrm>
                  <a:off x="-18525" y="613341"/>
                  <a:ext cx="7728992" cy="590637"/>
                </a:xfrm>
                <a:prstGeom prst="rect">
                  <a:avLst/>
                </a:prstGeom>
                <a:solidFill>
                  <a:srgbClr val="F4960C"/>
                </a:solidFill>
                <a:ln>
                  <a:solidFill>
                    <a:srgbClr val="F4960C"/>
                  </a:solidFill>
                </a:ln>
              </p:spPr>
              <p:style>
                <a:lnRef idx="0">
                  <a:scrgbClr r="0" g="0" b="0"/>
                </a:lnRef>
                <a:fillRef idx="0">
                  <a:scrgbClr r="0" g="0" b="0"/>
                </a:fillRef>
                <a:effectRef idx="0">
                  <a:scrgbClr r="0" g="0" b="0"/>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solidFill>
                      <a:prstClr val="white"/>
                    </a:solidFill>
                  </a:endParaRPr>
                </a:p>
              </p:txBody>
            </p:sp>
            <p:grpSp>
              <p:nvGrpSpPr>
                <p:cNvPr id="19" name="Group 18"/>
                <p:cNvGrpSpPr/>
                <p:nvPr/>
              </p:nvGrpSpPr>
              <p:grpSpPr>
                <a:xfrm>
                  <a:off x="-18525" y="613341"/>
                  <a:ext cx="9148914" cy="4156643"/>
                  <a:chOff x="-26068" y="1503871"/>
                  <a:chExt cx="8837559" cy="4015184"/>
                </a:xfrm>
              </p:grpSpPr>
              <p:sp>
                <p:nvSpPr>
                  <p:cNvPr id="21" name="Rectangle 20"/>
                  <p:cNvSpPr/>
                  <p:nvPr/>
                </p:nvSpPr>
                <p:spPr>
                  <a:xfrm>
                    <a:off x="6402608" y="1503871"/>
                    <a:ext cx="2408883" cy="3971331"/>
                  </a:xfrm>
                  <a:prstGeom prst="rect">
                    <a:avLst/>
                  </a:prstGeom>
                  <a:solidFill>
                    <a:srgbClr val="F4960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prstClr val="white"/>
                      </a:solidFill>
                    </a:endParaRPr>
                  </a:p>
                </p:txBody>
              </p:sp>
              <p:sp>
                <p:nvSpPr>
                  <p:cNvPr id="22" name="Rectangle 21" descr="rectangular colored shape"/>
                  <p:cNvSpPr/>
                  <p:nvPr/>
                </p:nvSpPr>
                <p:spPr>
                  <a:xfrm>
                    <a:off x="-26068" y="3557069"/>
                    <a:ext cx="7465959" cy="1407795"/>
                  </a:xfrm>
                  <a:prstGeom prst="rect">
                    <a:avLst/>
                  </a:prstGeom>
                  <a:solidFill>
                    <a:srgbClr val="3E3473"/>
                  </a:solidFill>
                  <a:ln>
                    <a:solidFill>
                      <a:srgbClr val="3E347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solidFill>
                        <a:prstClr val="white"/>
                      </a:solidFill>
                    </a:endParaRPr>
                  </a:p>
                </p:txBody>
              </p:sp>
              <p:sp>
                <p:nvSpPr>
                  <p:cNvPr id="23" name="Text Box 358"/>
                  <p:cNvSpPr txBox="1">
                    <a:spLocks noChangeArrowheads="1"/>
                  </p:cNvSpPr>
                  <p:nvPr/>
                </p:nvSpPr>
                <p:spPr bwMode="auto">
                  <a:xfrm>
                    <a:off x="39251" y="3950605"/>
                    <a:ext cx="6694478" cy="1568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14:hiddenEffects>
                    </a:ext>
                  </a:extLst>
                </p:spPr>
                <p:txBody>
                  <a:bodyPr rot="0" vert="horz" wrap="square" lIns="0" tIns="0" rIns="0" bIns="0" anchor="t" anchorCtr="0" upright="1">
                    <a:noAutofit/>
                  </a:bodyPr>
                  <a:lstStyle/>
                  <a:p>
                    <a:pPr algn="ctr"/>
                    <a:r>
                      <a:rPr lang="en-US" b="1" dirty="0">
                        <a:solidFill>
                          <a:prstClr val="white"/>
                        </a:solidFill>
                        <a:latin typeface="Century Gothic" panose="020B0502020202020204" pitchFamily="34" charset="0"/>
                        <a:ea typeface="Times New Roman" panose="02020603050405020304" pitchFamily="18" charset="0"/>
                        <a:cs typeface="Times New Roman" panose="02020603050405020304" pitchFamily="18" charset="0"/>
                      </a:rPr>
                      <a:t>“Drivers and Dynamics of Creating an Enabling Environment for the FNSSA Platform”</a:t>
                    </a:r>
                  </a:p>
                </p:txBody>
              </p:sp>
              <p:sp>
                <p:nvSpPr>
                  <p:cNvPr id="24" name="Parallelogram 23" descr="rectangular colored shape"/>
                  <p:cNvSpPr/>
                  <p:nvPr/>
                </p:nvSpPr>
                <p:spPr>
                  <a:xfrm>
                    <a:off x="3070704" y="4848624"/>
                    <a:ext cx="4430557" cy="607624"/>
                  </a:xfrm>
                  <a:prstGeom prst="parallelogram">
                    <a:avLst/>
                  </a:prstGeom>
                  <a:solidFill>
                    <a:srgbClr val="F4960C"/>
                  </a:solidFill>
                  <a:ln>
                    <a:solidFill>
                      <a:srgbClr val="F4960C"/>
                    </a:solidFill>
                  </a:ln>
                </p:spPr>
                <p:style>
                  <a:lnRef idx="0">
                    <a:scrgbClr r="0" g="0" b="0"/>
                  </a:lnRef>
                  <a:fillRef idx="0">
                    <a:scrgbClr r="0" g="0" b="0"/>
                  </a:fillRef>
                  <a:effectRef idx="0">
                    <a:scrgbClr r="0" g="0" b="0"/>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solidFill>
                        <a:prstClr val="white"/>
                      </a:solidFill>
                    </a:endParaRPr>
                  </a:p>
                </p:txBody>
              </p:sp>
            </p:grpSp>
            <p:sp>
              <p:nvSpPr>
                <p:cNvPr id="20" name="Rectangle 19"/>
                <p:cNvSpPr/>
                <p:nvPr/>
              </p:nvSpPr>
              <p:spPr>
                <a:xfrm>
                  <a:off x="-450711" y="734867"/>
                  <a:ext cx="6488167" cy="338554"/>
                </a:xfrm>
                <a:prstGeom prst="rect">
                  <a:avLst/>
                </a:prstGeom>
              </p:spPr>
              <p:txBody>
                <a:bodyPr wrap="square">
                  <a:spAutoFit/>
                </a:bodyPr>
                <a:lstStyle/>
                <a:p>
                  <a:pPr algn="ctr"/>
                  <a:r>
                    <a:rPr lang="en-US" sz="1600" b="1" dirty="0">
                      <a:solidFill>
                        <a:prstClr val="white"/>
                      </a:solidFill>
                      <a:latin typeface="Century Gothic" panose="020B0502020202020204" pitchFamily="34" charset="0"/>
                      <a:ea typeface="Times New Roman" panose="02020603050405020304" pitchFamily="18" charset="0"/>
                      <a:cs typeface="Times New Roman" panose="02020603050405020304" pitchFamily="18" charset="0"/>
                    </a:rPr>
                    <a:t>2nd Raising Awareness Event of the LEAP4FNSSA Project</a:t>
                  </a:r>
                </a:p>
              </p:txBody>
            </p:sp>
          </p:grpSp>
        </p:grpSp>
        <p:grpSp>
          <p:nvGrpSpPr>
            <p:cNvPr id="12" name="Group 11"/>
            <p:cNvGrpSpPr/>
            <p:nvPr/>
          </p:nvGrpSpPr>
          <p:grpSpPr>
            <a:xfrm>
              <a:off x="6829163" y="1198706"/>
              <a:ext cx="2385475" cy="4434103"/>
              <a:chOff x="1774475" y="1517836"/>
              <a:chExt cx="2005437" cy="3727692"/>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4475" y="3200323"/>
                <a:ext cx="2005437" cy="2045205"/>
              </a:xfrm>
              <a:prstGeom prst="rect">
                <a:avLst/>
              </a:prstGeom>
              <a:ln>
                <a:noFill/>
              </a:ln>
              <a:effectLst>
                <a:outerShdw blurRad="50800" dist="76200" dir="18900000" algn="bl" rotWithShape="0">
                  <a:prstClr val="black">
                    <a:alpha val="40000"/>
                  </a:prstClr>
                </a:outerShdw>
              </a:effectLst>
            </p:spPr>
          </p:pic>
          <p:pic>
            <p:nvPicPr>
              <p:cNvPr id="14" name="Picture 13"/>
              <p:cNvPicPr>
                <a:picLocks noChangeAspect="1"/>
              </p:cNvPicPr>
              <p:nvPr/>
            </p:nvPicPr>
            <p:blipFill>
              <a:blip r:embed="rId4">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1979712" y="1517836"/>
                <a:ext cx="1290347" cy="2137165"/>
              </a:xfrm>
              <a:prstGeom prst="rect">
                <a:avLst/>
              </a:prstGeom>
            </p:spPr>
          </p:pic>
        </p:grpSp>
      </p:grpSp>
      <p:sp>
        <p:nvSpPr>
          <p:cNvPr id="26" name="Rectangle 25"/>
          <p:cNvSpPr/>
          <p:nvPr/>
        </p:nvSpPr>
        <p:spPr>
          <a:xfrm>
            <a:off x="3323363" y="5289596"/>
            <a:ext cx="4544906" cy="553998"/>
          </a:xfrm>
          <a:prstGeom prst="rect">
            <a:avLst/>
          </a:prstGeom>
        </p:spPr>
        <p:txBody>
          <a:bodyPr wrap="square">
            <a:spAutoFit/>
          </a:bodyPr>
          <a:lstStyle/>
          <a:p>
            <a:r>
              <a:rPr lang="en-US" sz="1600" b="1" dirty="0">
                <a:latin typeface="Century Gothic" panose="020B0502020202020204" pitchFamily="34" charset="0"/>
                <a:ea typeface="Times New Roman" panose="02020603050405020304" pitchFamily="18" charset="0"/>
                <a:cs typeface="Times New Roman" panose="02020603050405020304" pitchFamily="18" charset="0"/>
              </a:rPr>
              <a:t>Norhan El-</a:t>
            </a:r>
            <a:r>
              <a:rPr lang="en-US" sz="1600" b="1" dirty="0" err="1">
                <a:latin typeface="Century Gothic" panose="020B0502020202020204" pitchFamily="34" charset="0"/>
                <a:ea typeface="Times New Roman" panose="02020603050405020304" pitchFamily="18" charset="0"/>
                <a:cs typeface="Times New Roman" panose="02020603050405020304" pitchFamily="18" charset="0"/>
              </a:rPr>
              <a:t>Dallal</a:t>
            </a:r>
            <a:r>
              <a:rPr lang="en-US" sz="1600" b="1" dirty="0">
                <a:latin typeface="Century Gothic" panose="020B0502020202020204" pitchFamily="34" charset="0"/>
                <a:ea typeface="Times New Roman" panose="02020603050405020304" pitchFamily="18" charset="0"/>
                <a:cs typeface="Times New Roman" panose="02020603050405020304" pitchFamily="18" charset="0"/>
              </a:rPr>
              <a:t>, </a:t>
            </a:r>
            <a:r>
              <a:rPr lang="en-US" sz="1400" b="1" dirty="0">
                <a:latin typeface="Century Gothic" panose="020B0502020202020204" pitchFamily="34" charset="0"/>
                <a:ea typeface="Times New Roman" panose="02020603050405020304" pitchFamily="18" charset="0"/>
                <a:cs typeface="Times New Roman" panose="02020603050405020304" pitchFamily="18" charset="0"/>
              </a:rPr>
              <a:t>Project Manager -Ministry of Higher Education and Scientific Research, Egypt</a:t>
            </a:r>
          </a:p>
        </p:txBody>
      </p:sp>
    </p:spTree>
    <p:extLst>
      <p:ext uri="{BB962C8B-B14F-4D97-AF65-F5344CB8AC3E}">
        <p14:creationId xmlns:p14="http://schemas.microsoft.com/office/powerpoint/2010/main" val="1163283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Rectangle 4"/>
          <p:cNvSpPr/>
          <p:nvPr/>
        </p:nvSpPr>
        <p:spPr>
          <a:xfrm>
            <a:off x="628650" y="2145507"/>
            <a:ext cx="7886700" cy="3447098"/>
          </a:xfrm>
          <a:prstGeom prst="rect">
            <a:avLst/>
          </a:prstGeom>
        </p:spPr>
        <p:txBody>
          <a:bodyPr wrap="square">
            <a:spAutoFit/>
          </a:bodyPr>
          <a:lstStyle/>
          <a:p>
            <a:pPr lvl="0"/>
            <a:endParaRPr lang="en-US" sz="2000" b="0" i="0" u="none" dirty="0"/>
          </a:p>
          <a:p>
            <a:pPr marL="285750" lvl="0" indent="-285750">
              <a:buFont typeface="Arial" panose="020B0604020202020204" pitchFamily="34" charset="0"/>
              <a:buChar char="•"/>
            </a:pPr>
            <a:r>
              <a:rPr lang="en-US" b="1" i="0" u="none" dirty="0"/>
              <a:t>Connecting Innovation, education and business creation</a:t>
            </a:r>
          </a:p>
          <a:p>
            <a:pPr marL="285750" indent="-285750">
              <a:buFont typeface="Arial" panose="020B0604020202020204" pitchFamily="34" charset="0"/>
              <a:buChar char="•"/>
            </a:pPr>
            <a:r>
              <a:rPr lang="en-US" dirty="0"/>
              <a:t>Innovation and enhanced use of technologies, </a:t>
            </a:r>
            <a:r>
              <a:rPr lang="en-US" b="1" dirty="0"/>
              <a:t>digitalization</a:t>
            </a:r>
            <a:r>
              <a:rPr lang="en-US" dirty="0"/>
              <a:t>, data and analytics to inform decisions by policy makers, producers, private firms, investors, development partners, consumers </a:t>
            </a:r>
            <a:r>
              <a:rPr lang="en-US" dirty="0" err="1"/>
              <a:t>etc</a:t>
            </a:r>
            <a:endParaRPr lang="en-US" dirty="0"/>
          </a:p>
          <a:p>
            <a:pPr marL="285750" indent="-285750">
              <a:buFont typeface="Arial" panose="020B0604020202020204" pitchFamily="34" charset="0"/>
              <a:buChar char="•"/>
            </a:pPr>
            <a:r>
              <a:rPr lang="en-US" dirty="0"/>
              <a:t>Build a </a:t>
            </a:r>
            <a:r>
              <a:rPr lang="en-US" b="1" dirty="0"/>
              <a:t>consumer-centric</a:t>
            </a:r>
            <a:r>
              <a:rPr lang="en-US" dirty="0"/>
              <a:t> connected food system developing a digital food supply network with consumers and industry as equal partners</a:t>
            </a:r>
          </a:p>
          <a:p>
            <a:pPr marL="285750" indent="-285750">
              <a:buFont typeface="Arial" panose="020B0604020202020204" pitchFamily="34" charset="0"/>
              <a:buChar char="•"/>
            </a:pPr>
            <a:r>
              <a:rPr lang="en-GB" dirty="0"/>
              <a:t>Engage in a </a:t>
            </a:r>
            <a:r>
              <a:rPr lang="en-GB" b="1" dirty="0"/>
              <a:t>dialogue with the food industry </a:t>
            </a:r>
            <a:r>
              <a:rPr lang="en-GB" dirty="0"/>
              <a:t>and co-create the future food system</a:t>
            </a:r>
            <a:endParaRPr lang="en-US" dirty="0"/>
          </a:p>
          <a:p>
            <a:endParaRPr lang="en-US" dirty="0"/>
          </a:p>
          <a:p>
            <a:pPr lvl="0"/>
            <a:endParaRPr lang="en-US" b="1" i="0" u="none" dirty="0"/>
          </a:p>
          <a:p>
            <a:pPr lvl="0"/>
            <a:endParaRPr lang="en-US" dirty="0"/>
          </a:p>
        </p:txBody>
      </p:sp>
      <p:sp>
        <p:nvSpPr>
          <p:cNvPr id="4" name="Content Placeholder 2"/>
          <p:cNvSpPr>
            <a:spLocks noGrp="1"/>
          </p:cNvSpPr>
          <p:nvPr>
            <p:ph idx="1"/>
          </p:nvPr>
        </p:nvSpPr>
        <p:spPr>
          <a:xfrm>
            <a:off x="609600" y="1313700"/>
            <a:ext cx="8214900" cy="515100"/>
          </a:xfrm>
        </p:spPr>
        <p:txBody>
          <a:bodyPr>
            <a:noAutofit/>
          </a:bodyPr>
          <a:lstStyle/>
          <a:p>
            <a:pPr marL="0" indent="0">
              <a:buNone/>
            </a:pPr>
            <a:r>
              <a:rPr lang="en-US" sz="2400" b="1" dirty="0"/>
              <a:t>Discussions</a:t>
            </a:r>
          </a:p>
          <a:p>
            <a:pPr marL="0" indent="0">
              <a:buNone/>
            </a:pPr>
            <a:endParaRPr lang="en-US" sz="2000" b="1" dirty="0"/>
          </a:p>
        </p:txBody>
      </p:sp>
      <p:sp>
        <p:nvSpPr>
          <p:cNvPr id="6" name="Rectangle 5"/>
          <p:cNvSpPr/>
          <p:nvPr/>
        </p:nvSpPr>
        <p:spPr>
          <a:xfrm>
            <a:off x="609600" y="1960841"/>
            <a:ext cx="7886700" cy="369332"/>
          </a:xfrm>
          <a:prstGeom prst="rect">
            <a:avLst/>
          </a:prstGeom>
          <a:solidFill>
            <a:schemeClr val="accent6"/>
          </a:solidFill>
        </p:spPr>
        <p:txBody>
          <a:bodyPr wrap="square">
            <a:spAutoFit/>
          </a:bodyPr>
          <a:lstStyle/>
          <a:p>
            <a:pPr lvl="0"/>
            <a:r>
              <a:rPr lang="en-US" b="1" i="0" u="none" dirty="0"/>
              <a:t>Catalyzing Private Sector</a:t>
            </a:r>
          </a:p>
        </p:txBody>
      </p:sp>
    </p:spTree>
    <p:extLst>
      <p:ext uri="{BB962C8B-B14F-4D97-AF65-F5344CB8AC3E}">
        <p14:creationId xmlns:p14="http://schemas.microsoft.com/office/powerpoint/2010/main" val="75910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500" y="1202080"/>
            <a:ext cx="8505000" cy="4186583"/>
          </a:xfrm>
        </p:spPr>
        <p:txBody>
          <a:bodyPr>
            <a:noAutofit/>
          </a:bodyPr>
          <a:lstStyle/>
          <a:p>
            <a:pPr marL="0" indent="0">
              <a:buNone/>
            </a:pPr>
            <a:r>
              <a:rPr lang="en-US" sz="2000" b="1" dirty="0"/>
              <a:t>Key Findings and Lessons Learnt from 2</a:t>
            </a:r>
            <a:r>
              <a:rPr lang="en-US" sz="2000" b="1" baseline="30000" dirty="0"/>
              <a:t>nd</a:t>
            </a:r>
            <a:r>
              <a:rPr lang="en-US" sz="2000" b="1" dirty="0"/>
              <a:t> Raising Awareness Event: </a:t>
            </a:r>
          </a:p>
        </p:txBody>
      </p:sp>
      <p:sp>
        <p:nvSpPr>
          <p:cNvPr id="4" name="Slide Number Placeholder 3"/>
          <p:cNvSpPr>
            <a:spLocks noGrp="1"/>
          </p:cNvSpPr>
          <p:nvPr>
            <p:ph type="sldNum" sz="quarter" idx="11"/>
          </p:nvPr>
        </p:nvSpPr>
        <p:spPr/>
        <p:txBody>
          <a:bodyPr/>
          <a:lstStyle/>
          <a:p>
            <a:pPr>
              <a:defRPr/>
            </a:pPr>
            <a:fld id="{19B51A1E-902D-48AF-9020-955120F399B6}" type="slidenum">
              <a:rPr lang="en-ZA" sz="1200" smtClean="0">
                <a:solidFill>
                  <a:prstClr val="black">
                    <a:lumMod val="75000"/>
                    <a:lumOff val="25000"/>
                  </a:prstClr>
                </a:solidFill>
                <a:latin typeface="Lato" panose="020F0502020204030203" pitchFamily="34" charset="0"/>
              </a:rPr>
              <a:pPr>
                <a:defRPr/>
              </a:pPr>
              <a:t>11</a:t>
            </a:fld>
            <a:endParaRPr lang="en-ZA" sz="1200" dirty="0">
              <a:solidFill>
                <a:prstClr val="black">
                  <a:lumMod val="75000"/>
                  <a:lumOff val="25000"/>
                </a:prstClr>
              </a:solidFill>
              <a:latin typeface="Lato" panose="020F0502020204030203" pitchFamily="34" charset="0"/>
            </a:endParaRPr>
          </a:p>
        </p:txBody>
      </p:sp>
      <p:graphicFrame>
        <p:nvGraphicFramePr>
          <p:cNvPr id="2" name="Diagram 1"/>
          <p:cNvGraphicFramePr/>
          <p:nvPr>
            <p:extLst>
              <p:ext uri="{D42A27DB-BD31-4B8C-83A1-F6EECF244321}">
                <p14:modId xmlns:p14="http://schemas.microsoft.com/office/powerpoint/2010/main" val="2037835907"/>
              </p:ext>
            </p:extLst>
          </p:nvPr>
        </p:nvGraphicFramePr>
        <p:xfrm>
          <a:off x="477078" y="1783080"/>
          <a:ext cx="8189844" cy="46906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13609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500" y="1202080"/>
            <a:ext cx="8505000" cy="4186583"/>
          </a:xfrm>
        </p:spPr>
        <p:txBody>
          <a:bodyPr>
            <a:noAutofit/>
          </a:bodyPr>
          <a:lstStyle/>
          <a:p>
            <a:pPr marL="0" indent="0">
              <a:buNone/>
            </a:pPr>
            <a:r>
              <a:rPr lang="en-US" sz="2000" b="1" dirty="0"/>
              <a:t>Key Findings and Lessons Learnt from 2</a:t>
            </a:r>
            <a:r>
              <a:rPr lang="en-US" sz="2000" b="1" baseline="30000" dirty="0"/>
              <a:t>nd</a:t>
            </a:r>
            <a:r>
              <a:rPr lang="en-US" sz="2000" b="1" dirty="0"/>
              <a:t> Raising Awareness Event: </a:t>
            </a:r>
          </a:p>
        </p:txBody>
      </p:sp>
      <p:sp>
        <p:nvSpPr>
          <p:cNvPr id="4" name="Slide Number Placeholder 3"/>
          <p:cNvSpPr>
            <a:spLocks noGrp="1"/>
          </p:cNvSpPr>
          <p:nvPr>
            <p:ph type="sldNum" sz="quarter" idx="11"/>
          </p:nvPr>
        </p:nvSpPr>
        <p:spPr/>
        <p:txBody>
          <a:bodyPr/>
          <a:lstStyle/>
          <a:p>
            <a:pPr>
              <a:defRPr/>
            </a:pPr>
            <a:fld id="{19B51A1E-902D-48AF-9020-955120F399B6}" type="slidenum">
              <a:rPr lang="en-ZA" sz="1200" smtClean="0">
                <a:solidFill>
                  <a:prstClr val="black">
                    <a:lumMod val="75000"/>
                    <a:lumOff val="25000"/>
                  </a:prstClr>
                </a:solidFill>
                <a:latin typeface="Lato" panose="020F0502020204030203" pitchFamily="34" charset="0"/>
              </a:rPr>
              <a:pPr>
                <a:defRPr/>
              </a:pPr>
              <a:t>12</a:t>
            </a:fld>
            <a:endParaRPr lang="en-ZA" sz="1200" dirty="0">
              <a:solidFill>
                <a:prstClr val="black">
                  <a:lumMod val="75000"/>
                  <a:lumOff val="25000"/>
                </a:prstClr>
              </a:solidFill>
              <a:latin typeface="Lato" panose="020F0502020204030203" pitchFamily="34" charset="0"/>
            </a:endParaRPr>
          </a:p>
        </p:txBody>
      </p:sp>
      <p:graphicFrame>
        <p:nvGraphicFramePr>
          <p:cNvPr id="2" name="Diagram 1"/>
          <p:cNvGraphicFramePr/>
          <p:nvPr>
            <p:extLst>
              <p:ext uri="{D42A27DB-BD31-4B8C-83A1-F6EECF244321}">
                <p14:modId xmlns:p14="http://schemas.microsoft.com/office/powerpoint/2010/main" val="1006141374"/>
              </p:ext>
            </p:extLst>
          </p:nvPr>
        </p:nvGraphicFramePr>
        <p:xfrm>
          <a:off x="477078" y="1783080"/>
          <a:ext cx="8189844" cy="46906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67384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500" y="1202080"/>
            <a:ext cx="8505000" cy="4186583"/>
          </a:xfrm>
        </p:spPr>
        <p:txBody>
          <a:bodyPr>
            <a:noAutofit/>
          </a:bodyPr>
          <a:lstStyle/>
          <a:p>
            <a:pPr marL="0" indent="0">
              <a:buNone/>
            </a:pPr>
            <a:r>
              <a:rPr lang="en-US" sz="2000" b="1" dirty="0"/>
              <a:t>Key Findings and Lessons Learnt from 2</a:t>
            </a:r>
            <a:r>
              <a:rPr lang="en-US" sz="2000" b="1" baseline="30000" dirty="0"/>
              <a:t>nd</a:t>
            </a:r>
            <a:r>
              <a:rPr lang="en-US" sz="2000" b="1" dirty="0"/>
              <a:t> Raising Awareness Event: </a:t>
            </a:r>
          </a:p>
        </p:txBody>
      </p:sp>
      <p:sp>
        <p:nvSpPr>
          <p:cNvPr id="4" name="Slide Number Placeholder 3"/>
          <p:cNvSpPr>
            <a:spLocks noGrp="1"/>
          </p:cNvSpPr>
          <p:nvPr>
            <p:ph type="sldNum" sz="quarter" idx="11"/>
          </p:nvPr>
        </p:nvSpPr>
        <p:spPr/>
        <p:txBody>
          <a:bodyPr/>
          <a:lstStyle/>
          <a:p>
            <a:pPr>
              <a:defRPr/>
            </a:pPr>
            <a:fld id="{19B51A1E-902D-48AF-9020-955120F399B6}" type="slidenum">
              <a:rPr lang="en-ZA" sz="1200" smtClean="0">
                <a:solidFill>
                  <a:prstClr val="black">
                    <a:lumMod val="75000"/>
                    <a:lumOff val="25000"/>
                  </a:prstClr>
                </a:solidFill>
                <a:latin typeface="Lato" panose="020F0502020204030203" pitchFamily="34" charset="0"/>
              </a:rPr>
              <a:pPr>
                <a:defRPr/>
              </a:pPr>
              <a:t>13</a:t>
            </a:fld>
            <a:endParaRPr lang="en-ZA" sz="1200" dirty="0">
              <a:solidFill>
                <a:prstClr val="black">
                  <a:lumMod val="75000"/>
                  <a:lumOff val="25000"/>
                </a:prstClr>
              </a:solidFill>
              <a:latin typeface="Lato" panose="020F0502020204030203" pitchFamily="34" charset="0"/>
            </a:endParaRPr>
          </a:p>
        </p:txBody>
      </p:sp>
      <p:graphicFrame>
        <p:nvGraphicFramePr>
          <p:cNvPr id="2" name="Diagram 1"/>
          <p:cNvGraphicFramePr/>
          <p:nvPr>
            <p:extLst>
              <p:ext uri="{D42A27DB-BD31-4B8C-83A1-F6EECF244321}">
                <p14:modId xmlns:p14="http://schemas.microsoft.com/office/powerpoint/2010/main" val="4210171894"/>
              </p:ext>
            </p:extLst>
          </p:nvPr>
        </p:nvGraphicFramePr>
        <p:xfrm>
          <a:off x="477078" y="1783080"/>
          <a:ext cx="8189844" cy="46906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79275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395536" y="2910781"/>
            <a:ext cx="8352928" cy="1036438"/>
          </a:xfrm>
          <a:prstGeom prst="rect">
            <a:avLst/>
          </a:prstGeom>
        </p:spPr>
        <p:txBody>
          <a:bodyPr wrap="square">
            <a:spAutoFit/>
          </a:bodyPr>
          <a:lstStyle/>
          <a:p>
            <a:pPr algn="ctr">
              <a:lnSpc>
                <a:spcPct val="107000"/>
              </a:lnSpc>
              <a:spcAft>
                <a:spcPts val="0"/>
              </a:spcAft>
            </a:pPr>
            <a:r>
              <a:rPr lang="en-GB" sz="6000" b="1" dirty="0">
                <a:solidFill>
                  <a:srgbClr val="002060"/>
                </a:solidFill>
                <a:ea typeface="Calibri" panose="020F0502020204030204" pitchFamily="34" charset="0"/>
                <a:cs typeface="Times New Roman" panose="02020603050405020304" pitchFamily="18" charset="0"/>
              </a:rPr>
              <a:t>THANK YOU</a:t>
            </a:r>
            <a:endParaRPr lang="en-GB" sz="28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35147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9B51A1E-902D-48AF-9020-955120F399B6}" type="slidenum">
              <a:rPr lang="en-ZA" sz="1200" smtClean="0">
                <a:solidFill>
                  <a:prstClr val="black">
                    <a:lumMod val="75000"/>
                    <a:lumOff val="25000"/>
                  </a:prstClr>
                </a:solidFill>
                <a:latin typeface="Lato" panose="020F0502020204030203" pitchFamily="34" charset="0"/>
              </a:rPr>
              <a:pPr>
                <a:defRPr/>
              </a:pPr>
              <a:t>2</a:t>
            </a:fld>
            <a:endParaRPr lang="en-ZA" sz="1200" dirty="0">
              <a:solidFill>
                <a:prstClr val="black">
                  <a:lumMod val="75000"/>
                  <a:lumOff val="25000"/>
                </a:prstClr>
              </a:solidFill>
              <a:latin typeface="Lato" panose="020F0502020204030203" pitchFamily="34" charset="0"/>
            </a:endParaRPr>
          </a:p>
        </p:txBody>
      </p:sp>
      <p:graphicFrame>
        <p:nvGraphicFramePr>
          <p:cNvPr id="2" name="Diagram 1"/>
          <p:cNvGraphicFramePr/>
          <p:nvPr>
            <p:extLst>
              <p:ext uri="{D42A27DB-BD31-4B8C-83A1-F6EECF244321}">
                <p14:modId xmlns:p14="http://schemas.microsoft.com/office/powerpoint/2010/main" val="213194192"/>
              </p:ext>
            </p:extLst>
          </p:nvPr>
        </p:nvGraphicFramePr>
        <p:xfrm>
          <a:off x="213900" y="1571250"/>
          <a:ext cx="8610600" cy="431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2"/>
          <p:cNvSpPr txBox="1">
            <a:spLocks/>
          </p:cNvSpPr>
          <p:nvPr/>
        </p:nvSpPr>
        <p:spPr>
          <a:xfrm>
            <a:off x="609600" y="1313700"/>
            <a:ext cx="8214900" cy="5151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t>Background</a:t>
            </a:r>
          </a:p>
          <a:p>
            <a:pPr marL="0" indent="0">
              <a:buFont typeface="Arial" panose="020B0604020202020204" pitchFamily="34" charset="0"/>
              <a:buNone/>
            </a:pPr>
            <a:endParaRPr lang="en-US" sz="2000" b="1" dirty="0"/>
          </a:p>
        </p:txBody>
      </p:sp>
    </p:spTree>
    <p:extLst>
      <p:ext uri="{BB962C8B-B14F-4D97-AF65-F5344CB8AC3E}">
        <p14:creationId xmlns:p14="http://schemas.microsoft.com/office/powerpoint/2010/main" val="2278866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500" y="1538963"/>
            <a:ext cx="8505000" cy="4186583"/>
          </a:xfrm>
        </p:spPr>
        <p:txBody>
          <a:bodyPr>
            <a:noAutofit/>
          </a:bodyPr>
          <a:lstStyle/>
          <a:p>
            <a:pPr marL="0" indent="0">
              <a:buNone/>
            </a:pPr>
            <a:r>
              <a:rPr lang="en-US" sz="2000" b="1" dirty="0"/>
              <a:t>Key Findings and Lessons Learnt from West Africa Workshop: </a:t>
            </a:r>
          </a:p>
        </p:txBody>
      </p:sp>
      <p:sp>
        <p:nvSpPr>
          <p:cNvPr id="4" name="Slide Number Placeholder 3"/>
          <p:cNvSpPr>
            <a:spLocks noGrp="1"/>
          </p:cNvSpPr>
          <p:nvPr>
            <p:ph type="sldNum" sz="quarter" idx="11"/>
          </p:nvPr>
        </p:nvSpPr>
        <p:spPr/>
        <p:txBody>
          <a:bodyPr/>
          <a:lstStyle/>
          <a:p>
            <a:pPr>
              <a:defRPr/>
            </a:pPr>
            <a:fld id="{19B51A1E-902D-48AF-9020-955120F399B6}" type="slidenum">
              <a:rPr lang="en-ZA" sz="1200" smtClean="0">
                <a:solidFill>
                  <a:prstClr val="black">
                    <a:lumMod val="75000"/>
                    <a:lumOff val="25000"/>
                  </a:prstClr>
                </a:solidFill>
                <a:latin typeface="Lato" panose="020F0502020204030203" pitchFamily="34" charset="0"/>
              </a:rPr>
              <a:pPr>
                <a:defRPr/>
              </a:pPr>
              <a:t>3</a:t>
            </a:fld>
            <a:endParaRPr lang="en-ZA" sz="1200" dirty="0">
              <a:solidFill>
                <a:prstClr val="black">
                  <a:lumMod val="75000"/>
                  <a:lumOff val="25000"/>
                </a:prstClr>
              </a:solidFill>
              <a:latin typeface="Lato" panose="020F0502020204030203" pitchFamily="34" charset="0"/>
            </a:endParaRPr>
          </a:p>
        </p:txBody>
      </p:sp>
      <p:graphicFrame>
        <p:nvGraphicFramePr>
          <p:cNvPr id="2" name="Diagram 1"/>
          <p:cNvGraphicFramePr/>
          <p:nvPr/>
        </p:nvGraphicFramePr>
        <p:xfrm>
          <a:off x="477078" y="3027773"/>
          <a:ext cx="8189844" cy="3526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290259" y="1950555"/>
            <a:ext cx="8853741" cy="1077218"/>
          </a:xfrm>
          <a:prstGeom prst="rect">
            <a:avLst/>
          </a:prstGeom>
        </p:spPr>
        <p:txBody>
          <a:bodyPr wrap="square">
            <a:spAutoFit/>
          </a:bodyPr>
          <a:lstStyle/>
          <a:p>
            <a:pPr marL="285750" indent="-285750">
              <a:buFont typeface="Arial" panose="020B0604020202020204" pitchFamily="34" charset="0"/>
              <a:buChar char="•"/>
            </a:pPr>
            <a:r>
              <a:rPr lang="en-US" sz="1600" dirty="0">
                <a:solidFill>
                  <a:prstClr val="black"/>
                </a:solidFill>
              </a:rPr>
              <a:t>Initiated the process towards a West Africa Alliance on FNSSA that would feed into the envisaged overall AU-EU coordination platform towards food security</a:t>
            </a:r>
          </a:p>
          <a:p>
            <a:pPr marL="285750" indent="-285750">
              <a:buFont typeface="Arial" panose="020B0604020202020204" pitchFamily="34" charset="0"/>
              <a:buChar char="•"/>
            </a:pPr>
            <a:r>
              <a:rPr lang="en-US" sz="1600" dirty="0">
                <a:solidFill>
                  <a:prstClr val="black"/>
                </a:solidFill>
              </a:rPr>
              <a:t>Exposed young entrepreneurs to investors, scientists and political decision makers to engage in the evolvement of the businesses and develop partnerships in the field of FNSSA. </a:t>
            </a:r>
          </a:p>
        </p:txBody>
      </p:sp>
    </p:spTree>
    <p:extLst>
      <p:ext uri="{BB962C8B-B14F-4D97-AF65-F5344CB8AC3E}">
        <p14:creationId xmlns:p14="http://schemas.microsoft.com/office/powerpoint/2010/main" val="3979895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500" y="1274748"/>
            <a:ext cx="8505000" cy="4186583"/>
          </a:xfrm>
        </p:spPr>
        <p:txBody>
          <a:bodyPr>
            <a:noAutofit/>
          </a:bodyPr>
          <a:lstStyle/>
          <a:p>
            <a:pPr marL="0" indent="0">
              <a:buNone/>
            </a:pPr>
            <a:r>
              <a:rPr lang="en-US" sz="2000" b="1" dirty="0"/>
              <a:t>Key Findings and Lessons Learnt from 1</a:t>
            </a:r>
            <a:r>
              <a:rPr lang="en-US" sz="2000" b="1" baseline="30000" dirty="0"/>
              <a:t>st</a:t>
            </a:r>
            <a:r>
              <a:rPr lang="en-US" sz="2000" b="1" dirty="0"/>
              <a:t> Raising Awareness Event: </a:t>
            </a:r>
          </a:p>
        </p:txBody>
      </p:sp>
      <p:sp>
        <p:nvSpPr>
          <p:cNvPr id="4" name="Slide Number Placeholder 3"/>
          <p:cNvSpPr>
            <a:spLocks noGrp="1"/>
          </p:cNvSpPr>
          <p:nvPr>
            <p:ph type="sldNum" sz="quarter" idx="11"/>
          </p:nvPr>
        </p:nvSpPr>
        <p:spPr/>
        <p:txBody>
          <a:bodyPr/>
          <a:lstStyle/>
          <a:p>
            <a:pPr>
              <a:defRPr/>
            </a:pPr>
            <a:fld id="{19B51A1E-902D-48AF-9020-955120F399B6}" type="slidenum">
              <a:rPr lang="en-ZA" sz="1200" smtClean="0">
                <a:solidFill>
                  <a:prstClr val="black">
                    <a:lumMod val="75000"/>
                    <a:lumOff val="25000"/>
                  </a:prstClr>
                </a:solidFill>
                <a:latin typeface="Lato" panose="020F0502020204030203" pitchFamily="34" charset="0"/>
              </a:rPr>
              <a:pPr>
                <a:defRPr/>
              </a:pPr>
              <a:t>4</a:t>
            </a:fld>
            <a:endParaRPr lang="en-ZA" sz="1200" dirty="0">
              <a:solidFill>
                <a:prstClr val="black">
                  <a:lumMod val="75000"/>
                  <a:lumOff val="25000"/>
                </a:prstClr>
              </a:solidFill>
              <a:latin typeface="Lato" panose="020F0502020204030203" pitchFamily="34" charset="0"/>
            </a:endParaRPr>
          </a:p>
        </p:txBody>
      </p:sp>
      <p:graphicFrame>
        <p:nvGraphicFramePr>
          <p:cNvPr id="2" name="Diagram 1"/>
          <p:cNvGraphicFramePr/>
          <p:nvPr/>
        </p:nvGraphicFramePr>
        <p:xfrm>
          <a:off x="477078" y="2326106"/>
          <a:ext cx="8189844" cy="4147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159750" y="1575320"/>
            <a:ext cx="8824500" cy="830997"/>
          </a:xfrm>
          <a:prstGeom prst="rect">
            <a:avLst/>
          </a:prstGeom>
        </p:spPr>
        <p:txBody>
          <a:bodyPr wrap="square">
            <a:spAutoFit/>
          </a:bodyPr>
          <a:lstStyle/>
          <a:p>
            <a:pPr marL="285750" indent="-285750">
              <a:buFont typeface="Arial" panose="020B0604020202020204" pitchFamily="34" charset="0"/>
              <a:buChar char="•"/>
              <a:defRPr/>
            </a:pPr>
            <a:r>
              <a:rPr lang="en-US" sz="1600" dirty="0">
                <a:solidFill>
                  <a:prstClr val="black"/>
                </a:solidFill>
              </a:rPr>
              <a:t>Propose methods for increasing the resilience of rural areas to withstand crises</a:t>
            </a:r>
          </a:p>
          <a:p>
            <a:pPr marL="285750" indent="-285750">
              <a:buFont typeface="Arial" panose="020B0604020202020204" pitchFamily="34" charset="0"/>
              <a:buChar char="•"/>
              <a:defRPr/>
            </a:pPr>
            <a:r>
              <a:rPr lang="en-US" sz="1600" dirty="0">
                <a:solidFill>
                  <a:prstClr val="black"/>
                </a:solidFill>
              </a:rPr>
              <a:t>Promote full implementation and application of an inclusive FNSSA platform and discuss the role of an inclusive model in overcoming challenges in the region.</a:t>
            </a:r>
          </a:p>
        </p:txBody>
      </p:sp>
    </p:spTree>
    <p:extLst>
      <p:ext uri="{BB962C8B-B14F-4D97-AF65-F5344CB8AC3E}">
        <p14:creationId xmlns:p14="http://schemas.microsoft.com/office/powerpoint/2010/main" val="426136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13700"/>
            <a:ext cx="8214900" cy="515100"/>
          </a:xfrm>
        </p:spPr>
        <p:txBody>
          <a:bodyPr>
            <a:noAutofit/>
          </a:bodyPr>
          <a:lstStyle/>
          <a:p>
            <a:pPr marL="0" indent="0">
              <a:buNone/>
            </a:pPr>
            <a:r>
              <a:rPr lang="en-US" sz="2400" b="1" dirty="0"/>
              <a:t>Objectives</a:t>
            </a:r>
          </a:p>
          <a:p>
            <a:pPr marL="0" indent="0">
              <a:buNone/>
            </a:pPr>
            <a:endParaRPr lang="en-US" sz="2000" b="1" dirty="0"/>
          </a:p>
        </p:txBody>
      </p:sp>
      <p:sp>
        <p:nvSpPr>
          <p:cNvPr id="4" name="Slide Number Placeholder 3"/>
          <p:cNvSpPr>
            <a:spLocks noGrp="1"/>
          </p:cNvSpPr>
          <p:nvPr>
            <p:ph type="sldNum" sz="quarter" idx="11"/>
          </p:nvPr>
        </p:nvSpPr>
        <p:spPr/>
        <p:txBody>
          <a:bodyPr/>
          <a:lstStyle/>
          <a:p>
            <a:pPr>
              <a:defRPr/>
            </a:pPr>
            <a:fld id="{19B51A1E-902D-48AF-9020-955120F399B6}" type="slidenum">
              <a:rPr lang="en-ZA" sz="1200" smtClean="0">
                <a:solidFill>
                  <a:prstClr val="black">
                    <a:lumMod val="75000"/>
                    <a:lumOff val="25000"/>
                  </a:prstClr>
                </a:solidFill>
                <a:latin typeface="Lato" panose="020F0502020204030203" pitchFamily="34" charset="0"/>
              </a:rPr>
              <a:pPr>
                <a:defRPr/>
              </a:pPr>
              <a:t>5</a:t>
            </a:fld>
            <a:endParaRPr lang="en-ZA" sz="1200" dirty="0">
              <a:solidFill>
                <a:prstClr val="black">
                  <a:lumMod val="75000"/>
                  <a:lumOff val="25000"/>
                </a:prstClr>
              </a:solidFill>
              <a:latin typeface="Lato" panose="020F0502020204030203" pitchFamily="34" charset="0"/>
            </a:endParaRPr>
          </a:p>
        </p:txBody>
      </p:sp>
      <p:graphicFrame>
        <p:nvGraphicFramePr>
          <p:cNvPr id="2" name="Diagram 1"/>
          <p:cNvGraphicFramePr/>
          <p:nvPr>
            <p:extLst>
              <p:ext uri="{D42A27DB-BD31-4B8C-83A1-F6EECF244321}">
                <p14:modId xmlns:p14="http://schemas.microsoft.com/office/powerpoint/2010/main" val="2681738746"/>
              </p:ext>
            </p:extLst>
          </p:nvPr>
        </p:nvGraphicFramePr>
        <p:xfrm>
          <a:off x="609600" y="1783080"/>
          <a:ext cx="8214900" cy="448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94338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Diagram 29"/>
          <p:cNvGraphicFramePr/>
          <p:nvPr>
            <p:extLst>
              <p:ext uri="{D42A27DB-BD31-4B8C-83A1-F6EECF244321}">
                <p14:modId xmlns:p14="http://schemas.microsoft.com/office/powerpoint/2010/main" val="2506444294"/>
              </p:ext>
            </p:extLst>
          </p:nvPr>
        </p:nvGraphicFramePr>
        <p:xfrm>
          <a:off x="838200" y="1818640"/>
          <a:ext cx="7513320" cy="3698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2366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650" y="2774879"/>
            <a:ext cx="7886700" cy="2157514"/>
          </a:xfrm>
          <a:prstGeom prst="rect">
            <a:avLst/>
          </a:prstGeom>
        </p:spPr>
        <p:txBody>
          <a:bodyPr wrap="square">
            <a:spAutoFit/>
          </a:bodyPr>
          <a:lstStyle/>
          <a:p>
            <a:pPr marL="342900" marR="0" lvl="0" indent="-342900" algn="just">
              <a:lnSpc>
                <a:spcPct val="115000"/>
              </a:lnSpc>
              <a:spcBef>
                <a:spcPts val="0"/>
              </a:spcBef>
              <a:spcAft>
                <a:spcPts val="600"/>
              </a:spcAft>
              <a:buFont typeface="Symbol" panose="05050102010706020507" pitchFamily="18" charset="2"/>
              <a:buChar char=""/>
            </a:pPr>
            <a:r>
              <a:rPr lang="en-GB" dirty="0">
                <a:effectLst/>
                <a:latin typeface="Calibri" panose="020F0502020204030204" pitchFamily="34" charset="0"/>
                <a:ea typeface="Arial" panose="020B0604020202020204" pitchFamily="34" charset="0"/>
                <a:cs typeface="Arial" panose="020B0604020202020204" pitchFamily="34" charset="0"/>
              </a:rPr>
              <a:t>Create synergies between the many R&amp;I programmes, initiatives and actors with the aim of building on their experience </a:t>
            </a:r>
          </a:p>
          <a:p>
            <a:pPr marL="342900" marR="0" lvl="0" indent="-342900" algn="just">
              <a:lnSpc>
                <a:spcPct val="115000"/>
              </a:lnSpc>
              <a:spcBef>
                <a:spcPts val="0"/>
              </a:spcBef>
              <a:spcAft>
                <a:spcPts val="600"/>
              </a:spcAft>
              <a:buFont typeface="Symbol" panose="05050102010706020507" pitchFamily="18" charset="2"/>
              <a:buChar char=""/>
            </a:pPr>
            <a:r>
              <a:rPr lang="en-GB" dirty="0">
                <a:effectLst/>
                <a:latin typeface="Calibri" panose="020F0502020204030204" pitchFamily="34" charset="0"/>
                <a:ea typeface="Arial" panose="020B0604020202020204" pitchFamily="34" charset="0"/>
                <a:cs typeface="Arial" panose="020B0604020202020204" pitchFamily="34" charset="0"/>
              </a:rPr>
              <a:t>Reduce the hassle of identifying partners in R&amp;I, finding appropriate funding opportunities and contributing to relevant policy developments.</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600"/>
              </a:spcAft>
              <a:buFont typeface="Symbol" panose="05050102010706020507" pitchFamily="18" charset="2"/>
              <a:buChar char=""/>
            </a:pPr>
            <a:r>
              <a:rPr lang="en-GB" dirty="0">
                <a:effectLst/>
                <a:latin typeface="Calibri" panose="020F0502020204030204" pitchFamily="34" charset="0"/>
                <a:ea typeface="Arial" panose="020B0604020202020204" pitchFamily="34" charset="0"/>
                <a:cs typeface="Arial" panose="020B0604020202020204" pitchFamily="34" charset="0"/>
              </a:rPr>
              <a:t>Boost innovation by showcasing solutions that work, supporting creativity and expertise of all stakeholders.</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Content Placeholder 2"/>
          <p:cNvSpPr>
            <a:spLocks noGrp="1"/>
          </p:cNvSpPr>
          <p:nvPr>
            <p:ph idx="1"/>
          </p:nvPr>
        </p:nvSpPr>
        <p:spPr>
          <a:xfrm>
            <a:off x="609600" y="1313700"/>
            <a:ext cx="8214900" cy="515100"/>
          </a:xfrm>
        </p:spPr>
        <p:txBody>
          <a:bodyPr>
            <a:noAutofit/>
          </a:bodyPr>
          <a:lstStyle/>
          <a:p>
            <a:pPr marL="0" indent="0">
              <a:buNone/>
            </a:pPr>
            <a:r>
              <a:rPr lang="en-US" sz="2400" b="1" dirty="0"/>
              <a:t>Discussions</a:t>
            </a:r>
          </a:p>
          <a:p>
            <a:pPr marL="0" indent="0">
              <a:buNone/>
            </a:pPr>
            <a:endParaRPr lang="en-US" sz="2000" b="1" dirty="0"/>
          </a:p>
        </p:txBody>
      </p:sp>
      <p:sp>
        <p:nvSpPr>
          <p:cNvPr id="9" name="Rectangle 8"/>
          <p:cNvSpPr/>
          <p:nvPr/>
        </p:nvSpPr>
        <p:spPr>
          <a:xfrm>
            <a:off x="628650" y="2248199"/>
            <a:ext cx="7886700" cy="410882"/>
          </a:xfrm>
          <a:prstGeom prst="rect">
            <a:avLst/>
          </a:prstGeom>
          <a:solidFill>
            <a:schemeClr val="accent6"/>
          </a:solidFill>
        </p:spPr>
        <p:txBody>
          <a:bodyPr wrap="square">
            <a:spAutoFit/>
          </a:bodyPr>
          <a:lstStyle/>
          <a:p>
            <a:pPr algn="just">
              <a:lnSpc>
                <a:spcPct val="115000"/>
              </a:lnSpc>
              <a:spcAft>
                <a:spcPts val="600"/>
              </a:spcAft>
            </a:pPr>
            <a:r>
              <a:rPr lang="en-GB" b="1" dirty="0">
                <a:effectLst/>
                <a:latin typeface="Calibri" panose="020F0502020204030204" pitchFamily="34" charset="0"/>
                <a:ea typeface="Arial" panose="020B0604020202020204" pitchFamily="34" charset="0"/>
                <a:cs typeface="Arial" panose="020B0604020202020204" pitchFamily="34" charset="0"/>
              </a:rPr>
              <a:t>The platform will fulfil three main objectives:</a:t>
            </a:r>
            <a:endParaRPr lang="en-US"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33669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Rectangle 4"/>
          <p:cNvSpPr/>
          <p:nvPr/>
        </p:nvSpPr>
        <p:spPr>
          <a:xfrm>
            <a:off x="628650" y="2113189"/>
            <a:ext cx="7886700" cy="3654847"/>
          </a:xfrm>
          <a:prstGeom prst="rect">
            <a:avLst/>
          </a:prstGeom>
        </p:spPr>
        <p:txBody>
          <a:bodyPr wrap="square">
            <a:spAutoFit/>
          </a:bodyPr>
          <a:lstStyle/>
          <a:p>
            <a:pPr algn="just">
              <a:lnSpc>
                <a:spcPct val="115000"/>
              </a:lnSpc>
              <a:spcAft>
                <a:spcPts val="600"/>
              </a:spcAft>
            </a:pPr>
            <a:endParaRPr lang="en-US" sz="2000" b="1"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600"/>
              </a:spcAft>
              <a:buFont typeface="Symbol" panose="05050102010706020507" pitchFamily="18" charset="2"/>
              <a:buChar char=""/>
            </a:pPr>
            <a:r>
              <a:rPr lang="en-US" b="1" dirty="0">
                <a:effectLst/>
                <a:latin typeface="Calibri" panose="020F0502020204030204" pitchFamily="34" charset="0"/>
                <a:ea typeface="Arial" panose="020B0604020202020204" pitchFamily="34" charset="0"/>
                <a:cs typeface="Arial" panose="020B0604020202020204" pitchFamily="34" charset="0"/>
              </a:rPr>
              <a:t>African-European partnerships needs time to build trust</a:t>
            </a:r>
            <a:r>
              <a:rPr lang="en-US" dirty="0">
                <a:effectLst/>
                <a:latin typeface="Calibri" panose="020F0502020204030204" pitchFamily="34" charset="0"/>
                <a:ea typeface="Arial" panose="020B0604020202020204" pitchFamily="34" charset="0"/>
                <a:cs typeface="Arial" panose="020B0604020202020204" pitchFamily="34" charset="0"/>
              </a:rPr>
              <a:t>; and time for cultural integration (Africa and Europe; institutional practice differences, etc.).</a:t>
            </a:r>
          </a:p>
          <a:p>
            <a:pPr marL="342900" marR="0" lvl="0" indent="-342900" algn="just">
              <a:lnSpc>
                <a:spcPct val="115000"/>
              </a:lnSpc>
              <a:spcBef>
                <a:spcPts val="0"/>
              </a:spcBef>
              <a:spcAft>
                <a:spcPts val="600"/>
              </a:spcAft>
              <a:buFont typeface="Symbol" panose="05050102010706020507" pitchFamily="18" charset="2"/>
              <a:buChar char=""/>
            </a:pPr>
            <a:r>
              <a:rPr lang="en-US" b="1" dirty="0">
                <a:effectLst/>
                <a:latin typeface="Calibri" panose="020F0502020204030204" pitchFamily="34" charset="0"/>
                <a:ea typeface="Arial" panose="020B0604020202020204" pitchFamily="34" charset="0"/>
                <a:cs typeface="Arial" panose="020B0604020202020204" pitchFamily="34" charset="0"/>
              </a:rPr>
              <a:t>Communication</a:t>
            </a:r>
            <a:r>
              <a:rPr lang="en-US" dirty="0">
                <a:effectLst/>
                <a:latin typeface="Calibri" panose="020F0502020204030204" pitchFamily="34" charset="0"/>
                <a:ea typeface="Arial" panose="020B0604020202020204" pitchFamily="34" charset="0"/>
                <a:cs typeface="Arial" panose="020B0604020202020204" pitchFamily="34" charset="0"/>
              </a:rPr>
              <a:t> (internal and external) is a catalytic element for Multi-stakeholder platform to keep the motivation in the consortium. </a:t>
            </a:r>
          </a:p>
          <a:p>
            <a:pPr marL="285750" lvl="0" indent="-285750">
              <a:buFont typeface="Arial" panose="020B0604020202020204" pitchFamily="34" charset="0"/>
              <a:buChar char="•"/>
            </a:pPr>
            <a:r>
              <a:rPr lang="en-GB" b="1" dirty="0"/>
              <a:t>MSPs</a:t>
            </a:r>
            <a:r>
              <a:rPr lang="en-GB" dirty="0"/>
              <a:t> have several positive results, including: policy changes, increased yields and incomes for small-holder farmers and more sustainable agricultural practices. </a:t>
            </a:r>
            <a:endParaRPr lang="en-US" dirty="0"/>
          </a:p>
          <a:p>
            <a:pPr marL="285750" indent="-285750">
              <a:buFont typeface="Arial" panose="020B0604020202020204" pitchFamily="34" charset="0"/>
              <a:buChar char="•"/>
            </a:pPr>
            <a:r>
              <a:rPr lang="en-GB" dirty="0"/>
              <a:t>MSPs consider agricultural </a:t>
            </a:r>
            <a:r>
              <a:rPr lang="en-GB" b="1" dirty="0"/>
              <a:t>learning processes </a:t>
            </a:r>
            <a:r>
              <a:rPr lang="en-GB" dirty="0"/>
              <a:t>in value-chain contexts as being key to building trans-formative capacities of intended beneficiaries. </a:t>
            </a:r>
            <a:endParaRPr lang="en-US" dirty="0"/>
          </a:p>
          <a:p>
            <a:pPr marL="342900" marR="0" lvl="0" indent="-342900" algn="just">
              <a:lnSpc>
                <a:spcPct val="115000"/>
              </a:lnSpc>
              <a:spcBef>
                <a:spcPts val="0"/>
              </a:spcBef>
              <a:spcAft>
                <a:spcPts val="600"/>
              </a:spcAft>
              <a:buFont typeface="Symbol" panose="05050102010706020507" pitchFamily="18" charset="2"/>
              <a:buChar char=""/>
            </a:pPr>
            <a:endParaRPr lang="en-US" dirty="0">
              <a:effectLst/>
              <a:latin typeface="Calibri" panose="020F0502020204030204" pitchFamily="34" charset="0"/>
              <a:ea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609600" y="1313700"/>
            <a:ext cx="8214900" cy="515100"/>
          </a:xfrm>
        </p:spPr>
        <p:txBody>
          <a:bodyPr>
            <a:noAutofit/>
          </a:bodyPr>
          <a:lstStyle/>
          <a:p>
            <a:pPr marL="0" indent="0">
              <a:buNone/>
            </a:pPr>
            <a:r>
              <a:rPr lang="en-US" sz="2400" b="1" dirty="0"/>
              <a:t>Discussions</a:t>
            </a:r>
          </a:p>
          <a:p>
            <a:pPr marL="0" indent="0">
              <a:buNone/>
            </a:pPr>
            <a:endParaRPr lang="en-US" sz="2000" b="1" dirty="0"/>
          </a:p>
        </p:txBody>
      </p:sp>
      <p:sp>
        <p:nvSpPr>
          <p:cNvPr id="6" name="Rectangle 5"/>
          <p:cNvSpPr/>
          <p:nvPr/>
        </p:nvSpPr>
        <p:spPr>
          <a:xfrm>
            <a:off x="628650" y="1917110"/>
            <a:ext cx="7886700" cy="392159"/>
          </a:xfrm>
          <a:prstGeom prst="rect">
            <a:avLst/>
          </a:prstGeom>
          <a:solidFill>
            <a:schemeClr val="accent6"/>
          </a:solidFill>
        </p:spPr>
        <p:txBody>
          <a:bodyPr wrap="square">
            <a:spAutoFit/>
          </a:bodyPr>
          <a:lstStyle/>
          <a:p>
            <a:pPr algn="just">
              <a:lnSpc>
                <a:spcPct val="115000"/>
              </a:lnSpc>
              <a:spcAft>
                <a:spcPts val="600"/>
              </a:spcAft>
            </a:pPr>
            <a:r>
              <a:rPr lang="en-GB" b="1" dirty="0">
                <a:effectLst/>
                <a:latin typeface="Calibri" panose="020F0502020204030204" pitchFamily="34" charset="0"/>
                <a:ea typeface="Arial" panose="020B0604020202020204" pitchFamily="34" charset="0"/>
                <a:cs typeface="Arial" panose="020B0604020202020204" pitchFamily="34" charset="0"/>
              </a:rPr>
              <a:t>Best Practices</a:t>
            </a:r>
            <a:endParaRPr lang="en-US"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2949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Rectangle 4"/>
          <p:cNvSpPr/>
          <p:nvPr/>
        </p:nvSpPr>
        <p:spPr>
          <a:xfrm>
            <a:off x="628650" y="2330173"/>
            <a:ext cx="7886700" cy="2924903"/>
          </a:xfrm>
          <a:prstGeom prst="rect">
            <a:avLst/>
          </a:prstGeom>
        </p:spPr>
        <p:txBody>
          <a:bodyPr wrap="square">
            <a:spAutoFit/>
          </a:bodyPr>
          <a:lstStyle/>
          <a:p>
            <a:pPr marL="342900" lvl="0" indent="-342900">
              <a:buFont typeface="Arial" panose="020B0604020202020204" pitchFamily="34" charset="0"/>
              <a:buChar char="•"/>
            </a:pPr>
            <a:endParaRPr lang="en-US" sz="2000" b="0" i="0" u="none" dirty="0"/>
          </a:p>
          <a:p>
            <a:pPr marL="285750" indent="-285750">
              <a:lnSpc>
                <a:spcPct val="107000"/>
              </a:lnSpc>
              <a:spcAft>
                <a:spcPts val="600"/>
              </a:spcAft>
              <a:buFont typeface="Arial" panose="020B0604020202020204" pitchFamily="34" charset="0"/>
              <a:buChar char="•"/>
            </a:pPr>
            <a:r>
              <a:rPr lang="en-GB" b="1" dirty="0">
                <a:solidFill>
                  <a:srgbClr val="000000"/>
                </a:solidFill>
                <a:ea typeface="Calibri" panose="020F0502020204030204" pitchFamily="34" charset="0"/>
                <a:cs typeface="Times New Roman" panose="02020603050405020304" pitchFamily="18" charset="0"/>
              </a:rPr>
              <a:t>Food and agriculture are key to achieving the entire set of SDGs</a:t>
            </a:r>
            <a:r>
              <a:rPr lang="en-GB" dirty="0">
                <a:solidFill>
                  <a:srgbClr val="000000"/>
                </a:solidFill>
                <a:ea typeface="Calibri" panose="020F0502020204030204" pitchFamily="34" charset="0"/>
                <a:cs typeface="Times New Roman" panose="02020603050405020304" pitchFamily="18" charset="0"/>
              </a:rPr>
              <a:t> </a:t>
            </a:r>
            <a:r>
              <a:rPr lang="en-GB" b="1" dirty="0">
                <a:solidFill>
                  <a:srgbClr val="000000"/>
                </a:solidFill>
                <a:ea typeface="Calibri" panose="020F0502020204030204" pitchFamily="34" charset="0"/>
                <a:cs typeface="Times New Roman" panose="02020603050405020304" pitchFamily="18" charset="0"/>
              </a:rPr>
              <a:t>and Agenda 2063</a:t>
            </a:r>
          </a:p>
          <a:p>
            <a:pPr marL="285750" indent="-285750">
              <a:lnSpc>
                <a:spcPct val="107000"/>
              </a:lnSpc>
              <a:spcAft>
                <a:spcPts val="600"/>
              </a:spcAft>
              <a:buFont typeface="Arial" panose="020B0604020202020204" pitchFamily="34" charset="0"/>
              <a:buChar char="•"/>
            </a:pPr>
            <a:r>
              <a:rPr lang="en-US" b="1" dirty="0">
                <a:solidFill>
                  <a:srgbClr val="000000"/>
                </a:solidFill>
                <a:ea typeface="Calibri" panose="020F0502020204030204" pitchFamily="34" charset="0"/>
                <a:cs typeface="Times New Roman" panose="02020603050405020304" pitchFamily="18" charset="0"/>
              </a:rPr>
              <a:t>Achieving </a:t>
            </a:r>
            <a:r>
              <a:rPr lang="en-GB" b="1" dirty="0">
                <a:solidFill>
                  <a:srgbClr val="000000"/>
                </a:solidFill>
                <a:ea typeface="Calibri" panose="020F0502020204030204" pitchFamily="34" charset="0"/>
                <a:cs typeface="Times New Roman" panose="02020603050405020304" pitchFamily="18" charset="0"/>
              </a:rPr>
              <a:t>Agenda</a:t>
            </a:r>
            <a:r>
              <a:rPr lang="en-GB" b="1" dirty="0">
                <a:ea typeface="Calibri" panose="020F0502020204030204" pitchFamily="34" charset="0"/>
                <a:cs typeface="Times New Roman" panose="02020603050405020304" pitchFamily="18" charset="0"/>
              </a:rPr>
              <a:t> 2030 and 2063 Agenda </a:t>
            </a:r>
            <a:r>
              <a:rPr lang="en-US" b="1" dirty="0">
                <a:solidFill>
                  <a:srgbClr val="000000"/>
                </a:solidFill>
                <a:ea typeface="Calibri" panose="020F0502020204030204" pitchFamily="34" charset="0"/>
                <a:cs typeface="Times New Roman" panose="02020603050405020304" pitchFamily="18" charset="0"/>
              </a:rPr>
              <a:t>will be affected by how successful we are in </a:t>
            </a:r>
            <a:r>
              <a:rPr lang="en-GB" b="1" dirty="0">
                <a:solidFill>
                  <a:srgbClr val="000000"/>
                </a:solidFill>
                <a:ea typeface="Calibri" panose="020F0502020204030204" pitchFamily="34" charset="0"/>
                <a:cs typeface="Times New Roman" panose="02020603050405020304" pitchFamily="18" charset="0"/>
              </a:rPr>
              <a:t>working together</a:t>
            </a:r>
            <a:r>
              <a:rPr lang="en-US" b="1" dirty="0">
                <a:solidFill>
                  <a:srgbClr val="000000"/>
                </a:solidFill>
                <a:ea typeface="Calibri" panose="020F0502020204030204" pitchFamily="34" charset="0"/>
                <a:cs typeface="Times New Roman" panose="02020603050405020304" pitchFamily="18" charset="0"/>
              </a:rPr>
              <a:t> . </a:t>
            </a:r>
            <a:r>
              <a:rPr lang="en-GB" dirty="0">
                <a:solidFill>
                  <a:srgbClr val="000000"/>
                </a:solidFill>
                <a:ea typeface="Calibri" panose="020F0502020204030204" pitchFamily="34" charset="0"/>
                <a:cs typeface="Times New Roman" panose="02020603050405020304" pitchFamily="18" charset="0"/>
              </a:rPr>
              <a:t>These interconnected Agenda means actors must partner and share knowledge to support countries</a:t>
            </a:r>
          </a:p>
          <a:p>
            <a:pPr marL="285750" indent="-285750">
              <a:lnSpc>
                <a:spcPct val="107000"/>
              </a:lnSpc>
              <a:spcAft>
                <a:spcPts val="600"/>
              </a:spcAft>
              <a:buFont typeface="Arial" panose="020B0604020202020204" pitchFamily="34" charset="0"/>
              <a:buChar char="•"/>
            </a:pPr>
            <a:r>
              <a:rPr lang="en-US" b="1" dirty="0">
                <a:solidFill>
                  <a:srgbClr val="000000"/>
                </a:solidFill>
                <a:ea typeface="Calibri" panose="020F0502020204030204" pitchFamily="34" charset="0"/>
                <a:cs typeface="Times New Roman" panose="02020603050405020304" pitchFamily="18" charset="0"/>
              </a:rPr>
              <a:t>COVID-19 has prompted all of us to rethink the way we produce, process and consume food. </a:t>
            </a:r>
            <a:r>
              <a:rPr lang="en-US" dirty="0">
                <a:solidFill>
                  <a:srgbClr val="00000A"/>
                </a:solidFill>
                <a:ea typeface="Calibri" panose="020F0502020204030204" pitchFamily="34" charset="0"/>
                <a:cs typeface="Times New Roman" panose="02020603050405020304" pitchFamily="18" charset="0"/>
              </a:rPr>
              <a:t>Response and recovery heighten our awareness of urgent need to adopt holistic, coordinated approach to “build back better”</a:t>
            </a:r>
          </a:p>
        </p:txBody>
      </p:sp>
      <p:sp>
        <p:nvSpPr>
          <p:cNvPr id="4" name="Content Placeholder 2"/>
          <p:cNvSpPr>
            <a:spLocks noGrp="1"/>
          </p:cNvSpPr>
          <p:nvPr>
            <p:ph idx="1"/>
          </p:nvPr>
        </p:nvSpPr>
        <p:spPr>
          <a:xfrm>
            <a:off x="609600" y="1313700"/>
            <a:ext cx="8214900" cy="515100"/>
          </a:xfrm>
        </p:spPr>
        <p:txBody>
          <a:bodyPr>
            <a:noAutofit/>
          </a:bodyPr>
          <a:lstStyle/>
          <a:p>
            <a:pPr marL="0" indent="0">
              <a:buNone/>
            </a:pPr>
            <a:r>
              <a:rPr lang="en-US" sz="2400" b="1" dirty="0"/>
              <a:t>Discussions</a:t>
            </a:r>
          </a:p>
          <a:p>
            <a:pPr marL="0" indent="0">
              <a:buNone/>
            </a:pPr>
            <a:endParaRPr lang="en-US" sz="2000" b="1" dirty="0"/>
          </a:p>
        </p:txBody>
      </p:sp>
      <p:sp>
        <p:nvSpPr>
          <p:cNvPr id="6" name="Rectangle 5"/>
          <p:cNvSpPr/>
          <p:nvPr/>
        </p:nvSpPr>
        <p:spPr>
          <a:xfrm>
            <a:off x="609600" y="1960841"/>
            <a:ext cx="7886700" cy="369332"/>
          </a:xfrm>
          <a:prstGeom prst="rect">
            <a:avLst/>
          </a:prstGeom>
          <a:solidFill>
            <a:schemeClr val="accent6"/>
          </a:solidFill>
        </p:spPr>
        <p:txBody>
          <a:bodyPr wrap="square">
            <a:spAutoFit/>
          </a:bodyPr>
          <a:lstStyle/>
          <a:p>
            <a:pPr lvl="0"/>
            <a:r>
              <a:rPr lang="en-US" b="1" i="0" u="none" dirty="0"/>
              <a:t>FNSSA at the center of the 2030 Agenda and the Africa Agenda 2063</a:t>
            </a:r>
          </a:p>
        </p:txBody>
      </p:sp>
    </p:spTree>
    <p:extLst>
      <p:ext uri="{BB962C8B-B14F-4D97-AF65-F5344CB8AC3E}">
        <p14:creationId xmlns:p14="http://schemas.microsoft.com/office/powerpoint/2010/main" val="846534833"/>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TotalTime>
  <Words>1361</Words>
  <Application>Microsoft Office PowerPoint</Application>
  <PresentationFormat>Presentazione su schermo (4:3)</PresentationFormat>
  <Paragraphs>118</Paragraphs>
  <Slides>14</Slides>
  <Notes>8</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14</vt:i4>
      </vt:variant>
    </vt:vector>
  </HeadingPairs>
  <TitlesOfParts>
    <vt:vector size="23" baseType="lpstr">
      <vt:lpstr>.AppleSystemUIFont</vt:lpstr>
      <vt:lpstr>Arial</vt:lpstr>
      <vt:lpstr>Calibri</vt:lpstr>
      <vt:lpstr>Calibri Light</vt:lpstr>
      <vt:lpstr>Century Gothic</vt:lpstr>
      <vt:lpstr>Lato</vt:lpstr>
      <vt:lpstr>Symbol</vt:lpstr>
      <vt:lpstr>Wingdings</vt:lpstr>
      <vt:lpstr>Thème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Norhan ElDallal</dc:creator>
  <cp:lastModifiedBy>gaetano ladisa</cp:lastModifiedBy>
  <cp:revision>36</cp:revision>
  <dcterms:created xsi:type="dcterms:W3CDTF">2021-06-25T09:06:30Z</dcterms:created>
  <dcterms:modified xsi:type="dcterms:W3CDTF">2021-06-29T09:20:10Z</dcterms:modified>
</cp:coreProperties>
</file>