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1"/>
  </p:notesMasterIdLst>
  <p:sldIdLst>
    <p:sldId id="360" r:id="rId3"/>
    <p:sldId id="256" r:id="rId4"/>
    <p:sldId id="356" r:id="rId5"/>
    <p:sldId id="357" r:id="rId6"/>
    <p:sldId id="361" r:id="rId7"/>
    <p:sldId id="362" r:id="rId8"/>
    <p:sldId id="359" r:id="rId9"/>
    <p:sldId id="355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D5D5E8-B370-4053-95A9-1528850D442C}" v="16" dt="2021-06-28T13:55:00.1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71" d="100"/>
          <a:sy n="71" d="100"/>
        </p:scale>
        <p:origin x="163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etano ladisa" userId="64a4b8ba0aecfe69" providerId="LiveId" clId="{6FD5D5E8-B370-4053-95A9-1528850D442C}"/>
    <pc:docChg chg="undo custSel addSld delSld modSld sldOrd">
      <pc:chgData name="gaetano ladisa" userId="64a4b8ba0aecfe69" providerId="LiveId" clId="{6FD5D5E8-B370-4053-95A9-1528850D442C}" dt="2021-06-28T17:07:51.207" v="690" actId="1038"/>
      <pc:docMkLst>
        <pc:docMk/>
      </pc:docMkLst>
      <pc:sldChg chg="modSp mod ord">
        <pc:chgData name="gaetano ladisa" userId="64a4b8ba0aecfe69" providerId="LiveId" clId="{6FD5D5E8-B370-4053-95A9-1528850D442C}" dt="2021-06-23T14:13:57.858" v="494"/>
        <pc:sldMkLst>
          <pc:docMk/>
          <pc:sldMk cId="3626606822" sldId="256"/>
        </pc:sldMkLst>
        <pc:spChg chg="mod">
          <ac:chgData name="gaetano ladisa" userId="64a4b8ba0aecfe69" providerId="LiveId" clId="{6FD5D5E8-B370-4053-95A9-1528850D442C}" dt="2021-06-23T14:10:57.554" v="466" actId="14100"/>
          <ac:spMkLst>
            <pc:docMk/>
            <pc:sldMk cId="3626606822" sldId="256"/>
            <ac:spMk id="2" creationId="{A60462F0-7683-48FD-A384-5A4EAC03C836}"/>
          </ac:spMkLst>
        </pc:spChg>
      </pc:sldChg>
      <pc:sldChg chg="modSp mod">
        <pc:chgData name="gaetano ladisa" userId="64a4b8ba0aecfe69" providerId="LiveId" clId="{6FD5D5E8-B370-4053-95A9-1528850D442C}" dt="2021-06-28T17:05:11.374" v="647" actId="20577"/>
        <pc:sldMkLst>
          <pc:docMk/>
          <pc:sldMk cId="475013669" sldId="356"/>
        </pc:sldMkLst>
        <pc:spChg chg="mod">
          <ac:chgData name="gaetano ladisa" userId="64a4b8ba0aecfe69" providerId="LiveId" clId="{6FD5D5E8-B370-4053-95A9-1528850D442C}" dt="2021-06-23T14:08:47.227" v="435" actId="14100"/>
          <ac:spMkLst>
            <pc:docMk/>
            <pc:sldMk cId="475013669" sldId="356"/>
            <ac:spMk id="2" creationId="{8A2B76AD-C341-42D2-93BE-19489AFEE8B3}"/>
          </ac:spMkLst>
        </pc:spChg>
        <pc:spChg chg="mod">
          <ac:chgData name="gaetano ladisa" userId="64a4b8ba0aecfe69" providerId="LiveId" clId="{6FD5D5E8-B370-4053-95A9-1528850D442C}" dt="2021-06-28T17:05:11.374" v="647" actId="20577"/>
          <ac:spMkLst>
            <pc:docMk/>
            <pc:sldMk cId="475013669" sldId="356"/>
            <ac:spMk id="3" creationId="{9D7EDB55-BBB2-4FA3-92FC-0E07596147FC}"/>
          </ac:spMkLst>
        </pc:spChg>
      </pc:sldChg>
      <pc:sldChg chg="addSp modSp mod">
        <pc:chgData name="gaetano ladisa" userId="64a4b8ba0aecfe69" providerId="LiveId" clId="{6FD5D5E8-B370-4053-95A9-1528850D442C}" dt="2021-06-28T17:07:51.207" v="690" actId="1038"/>
        <pc:sldMkLst>
          <pc:docMk/>
          <pc:sldMk cId="3381204897" sldId="357"/>
        </pc:sldMkLst>
        <pc:spChg chg="mod">
          <ac:chgData name="gaetano ladisa" userId="64a4b8ba0aecfe69" providerId="LiveId" clId="{6FD5D5E8-B370-4053-95A9-1528850D442C}" dt="2021-06-23T14:09:22.250" v="436" actId="2711"/>
          <ac:spMkLst>
            <pc:docMk/>
            <pc:sldMk cId="3381204897" sldId="357"/>
            <ac:spMk id="2" creationId="{79A0F900-546E-4CCE-B570-490A36EAE7CA}"/>
          </ac:spMkLst>
        </pc:spChg>
        <pc:spChg chg="add mod">
          <ac:chgData name="gaetano ladisa" userId="64a4b8ba0aecfe69" providerId="LiveId" clId="{6FD5D5E8-B370-4053-95A9-1528850D442C}" dt="2021-06-24T08:23:15.643" v="572" actId="3064"/>
          <ac:spMkLst>
            <pc:docMk/>
            <pc:sldMk cId="3381204897" sldId="357"/>
            <ac:spMk id="6" creationId="{9376A925-57F6-457E-8EAA-0A14ADF6A60B}"/>
          </ac:spMkLst>
        </pc:spChg>
        <pc:spChg chg="mod">
          <ac:chgData name="gaetano ladisa" userId="64a4b8ba0aecfe69" providerId="LiveId" clId="{6FD5D5E8-B370-4053-95A9-1528850D442C}" dt="2021-06-23T13:40:03.542" v="68" actId="1038"/>
          <ac:spMkLst>
            <pc:docMk/>
            <pc:sldMk cId="3381204897" sldId="357"/>
            <ac:spMk id="12" creationId="{A788B5FE-8285-4D0E-B2D9-3A4FB00DDDD7}"/>
          </ac:spMkLst>
        </pc:spChg>
        <pc:spChg chg="mod">
          <ac:chgData name="gaetano ladisa" userId="64a4b8ba0aecfe69" providerId="LiveId" clId="{6FD5D5E8-B370-4053-95A9-1528850D442C}" dt="2021-06-23T13:42:42.268" v="109" actId="20577"/>
          <ac:spMkLst>
            <pc:docMk/>
            <pc:sldMk cId="3381204897" sldId="357"/>
            <ac:spMk id="43" creationId="{D4A359BA-C30D-455B-9064-58097BA76843}"/>
          </ac:spMkLst>
        </pc:spChg>
        <pc:spChg chg="mod">
          <ac:chgData name="gaetano ladisa" userId="64a4b8ba0aecfe69" providerId="LiveId" clId="{6FD5D5E8-B370-4053-95A9-1528850D442C}" dt="2021-06-23T13:37:43.615" v="36" actId="1035"/>
          <ac:spMkLst>
            <pc:docMk/>
            <pc:sldMk cId="3381204897" sldId="357"/>
            <ac:spMk id="63" creationId="{437CFEAA-A188-4C59-BF0F-2AF3585963AB}"/>
          </ac:spMkLst>
        </pc:spChg>
        <pc:spChg chg="add mod">
          <ac:chgData name="gaetano ladisa" userId="64a4b8ba0aecfe69" providerId="LiveId" clId="{6FD5D5E8-B370-4053-95A9-1528850D442C}" dt="2021-06-24T09:37:04.756" v="614" actId="20577"/>
          <ac:spMkLst>
            <pc:docMk/>
            <pc:sldMk cId="3381204897" sldId="357"/>
            <ac:spMk id="78" creationId="{12440864-A7ED-43E7-8D6B-9C59474328BD}"/>
          </ac:spMkLst>
        </pc:spChg>
        <pc:spChg chg="mod">
          <ac:chgData name="gaetano ladisa" userId="64a4b8ba0aecfe69" providerId="LiveId" clId="{6FD5D5E8-B370-4053-95A9-1528850D442C}" dt="2021-06-24T08:24:31.246" v="596" actId="1037"/>
          <ac:spMkLst>
            <pc:docMk/>
            <pc:sldMk cId="3381204897" sldId="357"/>
            <ac:spMk id="84" creationId="{B1C2BDB2-AE18-44EB-A52E-5A7B5EE17DFE}"/>
          </ac:spMkLst>
        </pc:spChg>
        <pc:spChg chg="mod">
          <ac:chgData name="gaetano ladisa" userId="64a4b8ba0aecfe69" providerId="LiveId" clId="{6FD5D5E8-B370-4053-95A9-1528850D442C}" dt="2021-06-23T13:35:35.812" v="0" actId="14861"/>
          <ac:spMkLst>
            <pc:docMk/>
            <pc:sldMk cId="3381204897" sldId="357"/>
            <ac:spMk id="88" creationId="{8350ABF8-5805-474C-ACEB-67BB11938BBD}"/>
          </ac:spMkLst>
        </pc:spChg>
        <pc:spChg chg="mod ord">
          <ac:chgData name="gaetano ladisa" userId="64a4b8ba0aecfe69" providerId="LiveId" clId="{6FD5D5E8-B370-4053-95A9-1528850D442C}" dt="2021-06-23T13:40:27.415" v="70" actId="14100"/>
          <ac:spMkLst>
            <pc:docMk/>
            <pc:sldMk cId="3381204897" sldId="357"/>
            <ac:spMk id="99" creationId="{B69BFC0E-5277-48A2-8DCA-ABDA65A408E3}"/>
          </ac:spMkLst>
        </pc:spChg>
        <pc:spChg chg="mod">
          <ac:chgData name="gaetano ladisa" userId="64a4b8ba0aecfe69" providerId="LiveId" clId="{6FD5D5E8-B370-4053-95A9-1528850D442C}" dt="2021-06-23T13:40:03.542" v="68" actId="1038"/>
          <ac:spMkLst>
            <pc:docMk/>
            <pc:sldMk cId="3381204897" sldId="357"/>
            <ac:spMk id="105" creationId="{77B051C6-5974-4B1B-99F6-55C3B4B4A3EA}"/>
          </ac:spMkLst>
        </pc:spChg>
        <pc:spChg chg="add mod">
          <ac:chgData name="gaetano ladisa" userId="64a4b8ba0aecfe69" providerId="LiveId" clId="{6FD5D5E8-B370-4053-95A9-1528850D442C}" dt="2021-06-23T13:35:51.935" v="11" actId="20577"/>
          <ac:spMkLst>
            <pc:docMk/>
            <pc:sldMk cId="3381204897" sldId="357"/>
            <ac:spMk id="112" creationId="{5DB6689D-6CEC-4861-8418-56AB6C99824B}"/>
          </ac:spMkLst>
        </pc:spChg>
        <pc:spChg chg="add mod">
          <ac:chgData name="gaetano ladisa" userId="64a4b8ba0aecfe69" providerId="LiveId" clId="{6FD5D5E8-B370-4053-95A9-1528850D442C}" dt="2021-06-23T13:37:34.041" v="33" actId="1076"/>
          <ac:spMkLst>
            <pc:docMk/>
            <pc:sldMk cId="3381204897" sldId="357"/>
            <ac:spMk id="113" creationId="{C0649886-BD04-48E2-A071-56F345AD99BE}"/>
          </ac:spMkLst>
        </pc:spChg>
        <pc:spChg chg="add mod">
          <ac:chgData name="gaetano ladisa" userId="64a4b8ba0aecfe69" providerId="LiveId" clId="{6FD5D5E8-B370-4053-95A9-1528850D442C}" dt="2021-06-28T17:07:51.207" v="690" actId="1038"/>
          <ac:spMkLst>
            <pc:docMk/>
            <pc:sldMk cId="3381204897" sldId="357"/>
            <ac:spMk id="117" creationId="{75BDF5DD-C62A-471A-8E94-BE0D181FFB69}"/>
          </ac:spMkLst>
        </pc:spChg>
        <pc:cxnChg chg="mod">
          <ac:chgData name="gaetano ladisa" userId="64a4b8ba0aecfe69" providerId="LiveId" clId="{6FD5D5E8-B370-4053-95A9-1528850D442C}" dt="2021-06-23T13:40:03.542" v="68" actId="1038"/>
          <ac:cxnSpMkLst>
            <pc:docMk/>
            <pc:sldMk cId="3381204897" sldId="357"/>
            <ac:cxnSpMk id="7" creationId="{C30070FA-64C2-4F46-B01E-26765BC304A9}"/>
          </ac:cxnSpMkLst>
        </pc:cxnChg>
        <pc:cxnChg chg="add mod">
          <ac:chgData name="gaetano ladisa" userId="64a4b8ba0aecfe69" providerId="LiveId" clId="{6FD5D5E8-B370-4053-95A9-1528850D442C}" dt="2021-06-24T08:25:02.193" v="601" actId="692"/>
          <ac:cxnSpMkLst>
            <pc:docMk/>
            <pc:sldMk cId="3381204897" sldId="357"/>
            <ac:cxnSpMk id="9" creationId="{457534A0-ABA9-4941-A28D-FA9F3CAC397A}"/>
          </ac:cxnSpMkLst>
        </pc:cxnChg>
        <pc:cxnChg chg="mod">
          <ac:chgData name="gaetano ladisa" userId="64a4b8ba0aecfe69" providerId="LiveId" clId="{6FD5D5E8-B370-4053-95A9-1528850D442C}" dt="2021-06-24T08:24:31.246" v="596" actId="1037"/>
          <ac:cxnSpMkLst>
            <pc:docMk/>
            <pc:sldMk cId="3381204897" sldId="357"/>
            <ac:cxnSpMk id="14" creationId="{3DC56E1C-9BBB-43EF-A8FC-554AF92201C1}"/>
          </ac:cxnSpMkLst>
        </pc:cxnChg>
        <pc:cxnChg chg="mod">
          <ac:chgData name="gaetano ladisa" userId="64a4b8ba0aecfe69" providerId="LiveId" clId="{6FD5D5E8-B370-4053-95A9-1528850D442C}" dt="2021-06-23T13:37:43.615" v="36" actId="1035"/>
          <ac:cxnSpMkLst>
            <pc:docMk/>
            <pc:sldMk cId="3381204897" sldId="357"/>
            <ac:cxnSpMk id="25" creationId="{0F12A2BE-431F-49CF-8F31-B10836980841}"/>
          </ac:cxnSpMkLst>
        </pc:cxnChg>
        <pc:cxnChg chg="mod">
          <ac:chgData name="gaetano ladisa" userId="64a4b8ba0aecfe69" providerId="LiveId" clId="{6FD5D5E8-B370-4053-95A9-1528850D442C}" dt="2021-06-24T08:19:55.219" v="496" actId="14100"/>
          <ac:cxnSpMkLst>
            <pc:docMk/>
            <pc:sldMk cId="3381204897" sldId="357"/>
            <ac:cxnSpMk id="54" creationId="{807CBB8D-1FF2-4E8E-8AE6-839F287CCC5C}"/>
          </ac:cxnSpMkLst>
        </pc:cxnChg>
        <pc:cxnChg chg="mod">
          <ac:chgData name="gaetano ladisa" userId="64a4b8ba0aecfe69" providerId="LiveId" clId="{6FD5D5E8-B370-4053-95A9-1528850D442C}" dt="2021-06-24T08:24:45.266" v="598" actId="14100"/>
          <ac:cxnSpMkLst>
            <pc:docMk/>
            <pc:sldMk cId="3381204897" sldId="357"/>
            <ac:cxnSpMk id="116" creationId="{FA13374C-FC61-4CDF-9103-A835240386E0}"/>
          </ac:cxnSpMkLst>
        </pc:cxnChg>
      </pc:sldChg>
      <pc:sldChg chg="new del">
        <pc:chgData name="gaetano ladisa" userId="64a4b8ba0aecfe69" providerId="LiveId" clId="{6FD5D5E8-B370-4053-95A9-1528850D442C}" dt="2021-06-23T14:09:57.299" v="439" actId="47"/>
        <pc:sldMkLst>
          <pc:docMk/>
          <pc:sldMk cId="96509413" sldId="358"/>
        </pc:sldMkLst>
      </pc:sldChg>
      <pc:sldChg chg="addSp delSp modSp new mod ord modClrScheme chgLayout">
        <pc:chgData name="gaetano ladisa" userId="64a4b8ba0aecfe69" providerId="LiveId" clId="{6FD5D5E8-B370-4053-95A9-1528850D442C}" dt="2021-06-23T14:09:54.928" v="438"/>
        <pc:sldMkLst>
          <pc:docMk/>
          <pc:sldMk cId="1068446187" sldId="359"/>
        </pc:sldMkLst>
        <pc:spChg chg="del mod ord">
          <ac:chgData name="gaetano ladisa" userId="64a4b8ba0aecfe69" providerId="LiveId" clId="{6FD5D5E8-B370-4053-95A9-1528850D442C}" dt="2021-06-23T13:44:55.465" v="112" actId="700"/>
          <ac:spMkLst>
            <pc:docMk/>
            <pc:sldMk cId="1068446187" sldId="359"/>
            <ac:spMk id="2" creationId="{710658D8-490F-40B9-9D2C-14EEA55436BD}"/>
          </ac:spMkLst>
        </pc:spChg>
        <pc:spChg chg="del mod ord">
          <ac:chgData name="gaetano ladisa" userId="64a4b8ba0aecfe69" providerId="LiveId" clId="{6FD5D5E8-B370-4053-95A9-1528850D442C}" dt="2021-06-23T13:44:55.465" v="112" actId="700"/>
          <ac:spMkLst>
            <pc:docMk/>
            <pc:sldMk cId="1068446187" sldId="359"/>
            <ac:spMk id="3" creationId="{E4A28277-5F82-4C7C-8B55-DD5AB1296823}"/>
          </ac:spMkLst>
        </pc:spChg>
        <pc:spChg chg="add mod ord">
          <ac:chgData name="gaetano ladisa" userId="64a4b8ba0aecfe69" providerId="LiveId" clId="{6FD5D5E8-B370-4053-95A9-1528850D442C}" dt="2021-06-23T14:08:31.345" v="430" actId="27636"/>
          <ac:spMkLst>
            <pc:docMk/>
            <pc:sldMk cId="1068446187" sldId="359"/>
            <ac:spMk id="4" creationId="{1B9BD23E-3805-4AD7-8495-B2DA10E76E9D}"/>
          </ac:spMkLst>
        </pc:spChg>
        <pc:spChg chg="add del mod ord">
          <ac:chgData name="gaetano ladisa" userId="64a4b8ba0aecfe69" providerId="LiveId" clId="{6FD5D5E8-B370-4053-95A9-1528850D442C}" dt="2021-06-23T13:46:36.180" v="129"/>
          <ac:spMkLst>
            <pc:docMk/>
            <pc:sldMk cId="1068446187" sldId="359"/>
            <ac:spMk id="5" creationId="{BE943076-A7C7-4E10-8749-7CA02A43AC9E}"/>
          </ac:spMkLst>
        </pc:spChg>
        <pc:spChg chg="add del mod ord">
          <ac:chgData name="gaetano ladisa" userId="64a4b8ba0aecfe69" providerId="LiveId" clId="{6FD5D5E8-B370-4053-95A9-1528850D442C}" dt="2021-06-23T13:47:58.518" v="130"/>
          <ac:spMkLst>
            <pc:docMk/>
            <pc:sldMk cId="1068446187" sldId="359"/>
            <ac:spMk id="6" creationId="{6FD52E41-BF02-4896-9A9A-2BFF72075F7F}"/>
          </ac:spMkLst>
        </pc:spChg>
        <pc:graphicFrameChg chg="add mod modGraphic">
          <ac:chgData name="gaetano ladisa" userId="64a4b8ba0aecfe69" providerId="LiveId" clId="{6FD5D5E8-B370-4053-95A9-1528850D442C}" dt="2021-06-23T13:55:53.646" v="315"/>
          <ac:graphicFrameMkLst>
            <pc:docMk/>
            <pc:sldMk cId="1068446187" sldId="359"/>
            <ac:graphicFrameMk id="7" creationId="{DA0D4DD0-B652-4599-9637-7248C0925140}"/>
          </ac:graphicFrameMkLst>
        </pc:graphicFrameChg>
        <pc:graphicFrameChg chg="add mod modGraphic">
          <ac:chgData name="gaetano ladisa" userId="64a4b8ba0aecfe69" providerId="LiveId" clId="{6FD5D5E8-B370-4053-95A9-1528850D442C}" dt="2021-06-23T14:03:22.954" v="325" actId="14100"/>
          <ac:graphicFrameMkLst>
            <pc:docMk/>
            <pc:sldMk cId="1068446187" sldId="359"/>
            <ac:graphicFrameMk id="8" creationId="{F1B809C9-654A-4E46-9A3C-70C7A22E1F18}"/>
          </ac:graphicFrameMkLst>
        </pc:graphicFrameChg>
      </pc:sldChg>
      <pc:sldChg chg="addSp delSp modSp new mod setBg modClrScheme chgLayout">
        <pc:chgData name="gaetano ladisa" userId="64a4b8ba0aecfe69" providerId="LiveId" clId="{6FD5D5E8-B370-4053-95A9-1528850D442C}" dt="2021-06-23T14:13:42.732" v="492" actId="1036"/>
        <pc:sldMkLst>
          <pc:docMk/>
          <pc:sldMk cId="1156585001" sldId="360"/>
        </pc:sldMkLst>
        <pc:spChg chg="del">
          <ac:chgData name="gaetano ladisa" userId="64a4b8ba0aecfe69" providerId="LiveId" clId="{6FD5D5E8-B370-4053-95A9-1528850D442C}" dt="2021-06-23T14:12:03.168" v="468" actId="700"/>
          <ac:spMkLst>
            <pc:docMk/>
            <pc:sldMk cId="1156585001" sldId="360"/>
            <ac:spMk id="2" creationId="{6B95348A-23EB-41C9-A2E5-459FE99F0F35}"/>
          </ac:spMkLst>
        </pc:spChg>
        <pc:spChg chg="del">
          <ac:chgData name="gaetano ladisa" userId="64a4b8ba0aecfe69" providerId="LiveId" clId="{6FD5D5E8-B370-4053-95A9-1528850D442C}" dt="2021-06-23T14:12:03.168" v="468" actId="700"/>
          <ac:spMkLst>
            <pc:docMk/>
            <pc:sldMk cId="1156585001" sldId="360"/>
            <ac:spMk id="3" creationId="{D6E32DB2-8BFA-4FA6-A8ED-D273D447AC6E}"/>
          </ac:spMkLst>
        </pc:spChg>
        <pc:spChg chg="add mod ord">
          <ac:chgData name="gaetano ladisa" userId="64a4b8ba0aecfe69" providerId="LiveId" clId="{6FD5D5E8-B370-4053-95A9-1528850D442C}" dt="2021-06-23T14:13:24.999" v="481" actId="700"/>
          <ac:spMkLst>
            <pc:docMk/>
            <pc:sldMk cId="1156585001" sldId="360"/>
            <ac:spMk id="6" creationId="{155CDBBD-4727-4141-8780-CF9B0AAB15AE}"/>
          </ac:spMkLst>
        </pc:spChg>
        <pc:spChg chg="add mod ord">
          <ac:chgData name="gaetano ladisa" userId="64a4b8ba0aecfe69" providerId="LiveId" clId="{6FD5D5E8-B370-4053-95A9-1528850D442C}" dt="2021-06-23T14:13:24.999" v="481" actId="700"/>
          <ac:spMkLst>
            <pc:docMk/>
            <pc:sldMk cId="1156585001" sldId="360"/>
            <ac:spMk id="7" creationId="{4E4B7FCE-7F0E-40B3-AAF8-50EE3FCDB04C}"/>
          </ac:spMkLst>
        </pc:spChg>
        <pc:spChg chg="add del">
          <ac:chgData name="gaetano ladisa" userId="64a4b8ba0aecfe69" providerId="LiveId" clId="{6FD5D5E8-B370-4053-95A9-1528850D442C}" dt="2021-06-23T14:12:34.979" v="471" actId="26606"/>
          <ac:spMkLst>
            <pc:docMk/>
            <pc:sldMk cId="1156585001" sldId="360"/>
            <ac:spMk id="10" creationId="{42A4FC2C-047E-45A5-965D-8E1E3BF09BC6}"/>
          </ac:spMkLst>
        </pc:spChg>
        <pc:spChg chg="add del">
          <ac:chgData name="gaetano ladisa" userId="64a4b8ba0aecfe69" providerId="LiveId" clId="{6FD5D5E8-B370-4053-95A9-1528850D442C}" dt="2021-06-23T14:12:41.467" v="473" actId="26606"/>
          <ac:spMkLst>
            <pc:docMk/>
            <pc:sldMk cId="1156585001" sldId="360"/>
            <ac:spMk id="12" creationId="{DB103EB1-B135-4526-B883-33228FC27FF1}"/>
          </ac:spMkLst>
        </pc:spChg>
        <pc:spChg chg="add del">
          <ac:chgData name="gaetano ladisa" userId="64a4b8ba0aecfe69" providerId="LiveId" clId="{6FD5D5E8-B370-4053-95A9-1528850D442C}" dt="2021-06-23T14:12:41.467" v="473" actId="26606"/>
          <ac:spMkLst>
            <pc:docMk/>
            <pc:sldMk cId="1156585001" sldId="360"/>
            <ac:spMk id="13" creationId="{A2509F26-B5DC-4BA7-B476-4CB044237A2E}"/>
          </ac:spMkLst>
        </pc:spChg>
        <pc:spChg chg="add del">
          <ac:chgData name="gaetano ladisa" userId="64a4b8ba0aecfe69" providerId="LiveId" clId="{6FD5D5E8-B370-4053-95A9-1528850D442C}" dt="2021-06-23T14:12:43.993" v="475" actId="26606"/>
          <ac:spMkLst>
            <pc:docMk/>
            <pc:sldMk cId="1156585001" sldId="360"/>
            <ac:spMk id="14" creationId="{B5EF893B-0491-416E-9D33-BADE9600792A}"/>
          </ac:spMkLst>
        </pc:spChg>
        <pc:spChg chg="add del">
          <ac:chgData name="gaetano ladisa" userId="64a4b8ba0aecfe69" providerId="LiveId" clId="{6FD5D5E8-B370-4053-95A9-1528850D442C}" dt="2021-06-23T14:12:43.993" v="475" actId="26606"/>
          <ac:spMkLst>
            <pc:docMk/>
            <pc:sldMk cId="1156585001" sldId="360"/>
            <ac:spMk id="15" creationId="{3DAD86CA-8235-409B-982B-5E7A033E2392}"/>
          </ac:spMkLst>
        </pc:spChg>
        <pc:spChg chg="add del">
          <ac:chgData name="gaetano ladisa" userId="64a4b8ba0aecfe69" providerId="LiveId" clId="{6FD5D5E8-B370-4053-95A9-1528850D442C}" dt="2021-06-23T14:12:43.993" v="475" actId="26606"/>
          <ac:spMkLst>
            <pc:docMk/>
            <pc:sldMk cId="1156585001" sldId="360"/>
            <ac:spMk id="17" creationId="{9F234FBA-3501-47B4-AE0C-AA4AFBC8F603}"/>
          </ac:spMkLst>
        </pc:spChg>
        <pc:spChg chg="add del">
          <ac:chgData name="gaetano ladisa" userId="64a4b8ba0aecfe69" providerId="LiveId" clId="{6FD5D5E8-B370-4053-95A9-1528850D442C}" dt="2021-06-23T14:12:53.051" v="477" actId="26606"/>
          <ac:spMkLst>
            <pc:docMk/>
            <pc:sldMk cId="1156585001" sldId="360"/>
            <ac:spMk id="19" creationId="{42A4FC2C-047E-45A5-965D-8E1E3BF09BC6}"/>
          </ac:spMkLst>
        </pc:spChg>
        <pc:picChg chg="add mod">
          <ac:chgData name="gaetano ladisa" userId="64a4b8ba0aecfe69" providerId="LiveId" clId="{6FD5D5E8-B370-4053-95A9-1528850D442C}" dt="2021-06-23T14:13:42.732" v="492" actId="1036"/>
          <ac:picMkLst>
            <pc:docMk/>
            <pc:sldMk cId="1156585001" sldId="360"/>
            <ac:picMk id="5" creationId="{645331E9-AD4C-48B9-B4D3-B0DF1BD62A29}"/>
          </ac:picMkLst>
        </pc:picChg>
        <pc:cxnChg chg="add del">
          <ac:chgData name="gaetano ladisa" userId="64a4b8ba0aecfe69" providerId="LiveId" clId="{6FD5D5E8-B370-4053-95A9-1528850D442C}" dt="2021-06-23T14:12:43.993" v="475" actId="26606"/>
          <ac:cxnSpMkLst>
            <pc:docMk/>
            <pc:sldMk cId="1156585001" sldId="360"/>
            <ac:cxnSpMk id="16" creationId="{469F4FF8-F8B0-4630-BA1B-0D8B324CD5FF}"/>
          </ac:cxnSpMkLst>
        </pc:cxnChg>
      </pc:sldChg>
      <pc:sldChg chg="add del">
        <pc:chgData name="gaetano ladisa" userId="64a4b8ba0aecfe69" providerId="LiveId" clId="{6FD5D5E8-B370-4053-95A9-1528850D442C}" dt="2021-06-28T13:53:38.940" v="619"/>
        <pc:sldMkLst>
          <pc:docMk/>
          <pc:sldMk cId="466473772" sldId="361"/>
        </pc:sldMkLst>
      </pc:sldChg>
      <pc:sldChg chg="modSp add del mod">
        <pc:chgData name="gaetano ladisa" userId="64a4b8ba0aecfe69" providerId="LiveId" clId="{6FD5D5E8-B370-4053-95A9-1528850D442C}" dt="2021-06-28T13:58:04.299" v="645" actId="554"/>
        <pc:sldMkLst>
          <pc:docMk/>
          <pc:sldMk cId="1644496235" sldId="362"/>
        </pc:sldMkLst>
        <pc:spChg chg="mod">
          <ac:chgData name="gaetano ladisa" userId="64a4b8ba0aecfe69" providerId="LiveId" clId="{6FD5D5E8-B370-4053-95A9-1528850D442C}" dt="2021-06-28T13:54:04.345" v="621" actId="13926"/>
          <ac:spMkLst>
            <pc:docMk/>
            <pc:sldMk cId="1644496235" sldId="362"/>
            <ac:spMk id="5" creationId="{1F829232-A111-439E-99E6-C0E2F01696D5}"/>
          </ac:spMkLst>
        </pc:spChg>
        <pc:spChg chg="mod">
          <ac:chgData name="gaetano ladisa" userId="64a4b8ba0aecfe69" providerId="LiveId" clId="{6FD5D5E8-B370-4053-95A9-1528850D442C}" dt="2021-06-28T13:55:07.171" v="625" actId="13926"/>
          <ac:spMkLst>
            <pc:docMk/>
            <pc:sldMk cId="1644496235" sldId="362"/>
            <ac:spMk id="9" creationId="{F503074E-E6E6-4F32-9FF6-10721F5DB6C1}"/>
          </ac:spMkLst>
        </pc:spChg>
        <pc:grpChg chg="mod">
          <ac:chgData name="gaetano ladisa" userId="64a4b8ba0aecfe69" providerId="LiveId" clId="{6FD5D5E8-B370-4053-95A9-1528850D442C}" dt="2021-06-28T13:58:04.299" v="645" actId="554"/>
          <ac:grpSpMkLst>
            <pc:docMk/>
            <pc:sldMk cId="1644496235" sldId="362"/>
            <ac:grpSpMk id="2" creationId="{648AF1D8-35C6-45D4-BE66-31AA88B78236}"/>
          </ac:grpSpMkLst>
        </pc:grpChg>
        <pc:grpChg chg="mod">
          <ac:chgData name="gaetano ladisa" userId="64a4b8ba0aecfe69" providerId="LiveId" clId="{6FD5D5E8-B370-4053-95A9-1528850D442C}" dt="2021-06-28T13:57:48.369" v="644" actId="554"/>
          <ac:grpSpMkLst>
            <pc:docMk/>
            <pc:sldMk cId="1644496235" sldId="362"/>
            <ac:grpSpMk id="6" creationId="{D22BB62E-5ACC-4328-AFBE-2AD4C3EF743F}"/>
          </ac:grpSpMkLst>
        </pc:grpChg>
        <pc:grpChg chg="mod">
          <ac:chgData name="gaetano ladisa" userId="64a4b8ba0aecfe69" providerId="LiveId" clId="{6FD5D5E8-B370-4053-95A9-1528850D442C}" dt="2021-06-28T13:58:04.299" v="645" actId="554"/>
          <ac:grpSpMkLst>
            <pc:docMk/>
            <pc:sldMk cId="1644496235" sldId="362"/>
            <ac:grpSpMk id="7" creationId="{81D2B60E-9ACD-4592-BCFC-CCAED5511F14}"/>
          </ac:grpSpMkLst>
        </pc:grpChg>
        <pc:grpChg chg="mod">
          <ac:chgData name="gaetano ladisa" userId="64a4b8ba0aecfe69" providerId="LiveId" clId="{6FD5D5E8-B370-4053-95A9-1528850D442C}" dt="2021-06-28T13:57:48.369" v="644" actId="554"/>
          <ac:grpSpMkLst>
            <pc:docMk/>
            <pc:sldMk cId="1644496235" sldId="362"/>
            <ac:grpSpMk id="8" creationId="{44EA48E2-DB96-46C0-98F7-5A534C96049C}"/>
          </ac:grpSpMkLst>
        </pc:grpChg>
        <pc:grpChg chg="mod">
          <ac:chgData name="gaetano ladisa" userId="64a4b8ba0aecfe69" providerId="LiveId" clId="{6FD5D5E8-B370-4053-95A9-1528850D442C}" dt="2021-06-28T13:57:48.369" v="644" actId="554"/>
          <ac:grpSpMkLst>
            <pc:docMk/>
            <pc:sldMk cId="1644496235" sldId="362"/>
            <ac:grpSpMk id="10" creationId="{CA50F29D-6BE4-4FC3-8375-B857039ACF2D}"/>
          </ac:grpSpMkLst>
        </pc:grpChg>
        <pc:grpChg chg="mod">
          <ac:chgData name="gaetano ladisa" userId="64a4b8ba0aecfe69" providerId="LiveId" clId="{6FD5D5E8-B370-4053-95A9-1528850D442C}" dt="2021-06-28T13:57:48.369" v="644" actId="554"/>
          <ac:grpSpMkLst>
            <pc:docMk/>
            <pc:sldMk cId="1644496235" sldId="362"/>
            <ac:grpSpMk id="12" creationId="{59F27653-0CBC-4468-8ED3-DAFD2AB0D43E}"/>
          </ac:grpSpMkLst>
        </pc:grpChg>
        <pc:grpChg chg="mod">
          <ac:chgData name="gaetano ladisa" userId="64a4b8ba0aecfe69" providerId="LiveId" clId="{6FD5D5E8-B370-4053-95A9-1528850D442C}" dt="2021-06-28T13:58:04.299" v="645" actId="554"/>
          <ac:grpSpMkLst>
            <pc:docMk/>
            <pc:sldMk cId="1644496235" sldId="362"/>
            <ac:grpSpMk id="30" creationId="{7974CFE9-EBFA-4B93-B50E-6D1C61E09331}"/>
          </ac:grpSpMkLst>
        </pc:grpChg>
        <pc:grpChg chg="mod">
          <ac:chgData name="gaetano ladisa" userId="64a4b8ba0aecfe69" providerId="LiveId" clId="{6FD5D5E8-B370-4053-95A9-1528850D442C}" dt="2021-06-28T13:58:04.299" v="645" actId="554"/>
          <ac:grpSpMkLst>
            <pc:docMk/>
            <pc:sldMk cId="1644496235" sldId="362"/>
            <ac:grpSpMk id="43" creationId="{AABCA784-FB6E-4415-B56E-212F101825E0}"/>
          </ac:grpSpMkLst>
        </pc:grpChg>
        <pc:picChg chg="mod">
          <ac:chgData name="gaetano ladisa" userId="64a4b8ba0aecfe69" providerId="LiveId" clId="{6FD5D5E8-B370-4053-95A9-1528850D442C}" dt="2021-06-28T13:55:00.143" v="624" actId="14826"/>
          <ac:picMkLst>
            <pc:docMk/>
            <pc:sldMk cId="1644496235" sldId="362"/>
            <ac:picMk id="11" creationId="{D034205E-6682-4A0D-AC14-EA0ADA5176C0}"/>
          </ac:picMkLst>
        </pc:picChg>
      </pc:sldChg>
      <pc:sldChg chg="add del">
        <pc:chgData name="gaetano ladisa" userId="64a4b8ba0aecfe69" providerId="LiveId" clId="{6FD5D5E8-B370-4053-95A9-1528850D442C}" dt="2021-06-28T13:53:52.112" v="620" actId="47"/>
        <pc:sldMkLst>
          <pc:docMk/>
          <pc:sldMk cId="370868984" sldId="363"/>
        </pc:sldMkLst>
      </pc:sldChg>
      <pc:sldChg chg="add del">
        <pc:chgData name="gaetano ladisa" userId="64a4b8ba0aecfe69" providerId="LiveId" clId="{6FD5D5E8-B370-4053-95A9-1528850D442C}" dt="2021-06-28T13:53:25.169" v="617" actId="27028"/>
        <pc:sldMkLst>
          <pc:docMk/>
          <pc:sldMk cId="1266911802" sldId="363"/>
        </pc:sldMkLst>
      </pc:sldChg>
      <pc:sldMasterChg chg="addSldLayout delSldLayout">
        <pc:chgData name="gaetano ladisa" userId="64a4b8ba0aecfe69" providerId="LiveId" clId="{6FD5D5E8-B370-4053-95A9-1528850D442C}" dt="2021-06-28T13:53:25.169" v="617" actId="27028"/>
        <pc:sldMasterMkLst>
          <pc:docMk/>
          <pc:sldMasterMk cId="0" sldId="2147483662"/>
        </pc:sldMasterMkLst>
        <pc:sldLayoutChg chg="add del replId">
          <pc:chgData name="gaetano ladisa" userId="64a4b8ba0aecfe69" providerId="LiveId" clId="{6FD5D5E8-B370-4053-95A9-1528850D442C}" dt="2021-06-28T13:53:25.169" v="617" actId="27028"/>
          <pc:sldLayoutMkLst>
            <pc:docMk/>
            <pc:sldMasterMk cId="0" sldId="2147483662"/>
            <pc:sldLayoutMk cId="344536785" sldId="2147483664"/>
          </pc:sldLayoutMkLst>
        </pc:sldLayoutChg>
        <pc:sldLayoutChg chg="add del replId">
          <pc:chgData name="gaetano ladisa" userId="64a4b8ba0aecfe69" providerId="LiveId" clId="{6FD5D5E8-B370-4053-95A9-1528850D442C}" dt="2021-06-28T13:53:25.169" v="617" actId="27028"/>
          <pc:sldLayoutMkLst>
            <pc:docMk/>
            <pc:sldMasterMk cId="0" sldId="2147483662"/>
            <pc:sldLayoutMk cId="2719526788" sldId="214748366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91098-D1C0-4F29-A34B-0710D7C8E5C1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52F0F-A763-4CE7-9774-42033AAE67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001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952F0F-A763-4CE7-9774-42033AAE67BF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9989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CFDC1F-ACE0-4973-A162-3EEEB66668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589C8E1-1CDB-485B-A7D6-D4E9AA2164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12931E-FBEA-4B71-9741-8166FB2D1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286D2A2-F886-4049-BFBD-57BB1F86360F}"/>
              </a:ext>
            </a:extLst>
          </p:cNvPr>
          <p:cNvSpPr txBox="1">
            <a:spLocks/>
          </p:cNvSpPr>
          <p:nvPr userDrawn="1"/>
        </p:nvSpPr>
        <p:spPr>
          <a:xfrm>
            <a:off x="190499" y="6258616"/>
            <a:ext cx="5226890" cy="47307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defTabSz="914400"/>
            <a:r>
              <a:rPr lang="en-US" altLang="fr-FR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LEAP4FNSSSA ● 2</a:t>
            </a:r>
            <a:r>
              <a:rPr lang="en-US" altLang="fr-FR" baseline="30000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altLang="fr-FR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Dissemination Event ● June 29</a:t>
            </a:r>
            <a:r>
              <a:rPr lang="en-US" altLang="fr-FR" baseline="30000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fr-FR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 2021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9E6C4F6-1E81-44BB-9898-01D7E9193C01}"/>
              </a:ext>
            </a:extLst>
          </p:cNvPr>
          <p:cNvSpPr txBox="1">
            <a:spLocks/>
          </p:cNvSpPr>
          <p:nvPr userDrawn="1"/>
        </p:nvSpPr>
        <p:spPr>
          <a:xfrm>
            <a:off x="7885618" y="6312591"/>
            <a:ext cx="581025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4572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76883A-4478-4365-A98A-FF64FEEE8E36}" type="slidenum">
              <a:rPr lang="fr-FR" b="0" smtClean="0"/>
              <a:pPr/>
              <a:t>‹N›</a:t>
            </a:fld>
            <a:endParaRPr lang="fr-FR" b="0" dirty="0"/>
          </a:p>
        </p:txBody>
      </p:sp>
    </p:spTree>
    <p:extLst>
      <p:ext uri="{BB962C8B-B14F-4D97-AF65-F5344CB8AC3E}">
        <p14:creationId xmlns:p14="http://schemas.microsoft.com/office/powerpoint/2010/main" val="387946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195489-5DC8-4F9C-A66F-9B99CE12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32096FF-B74C-4D44-B70A-A2B0D788D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1B8858-4806-4FBD-BD48-0B7347863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4CA745-7E93-4600-95D5-7817AD05D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D899C5-1F70-4DBC-AA69-273EE003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56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DD55EB9-888F-4567-BF01-AF4E625F2D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D143C2E-3548-4648-8EFD-5C575ACBA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FD86E59-5D75-4A13-A3A1-495B98EBA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89365B-6FF1-42C8-A521-1EC777343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898A649-765A-44B5-984B-D74823468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6480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96941-D1A0-4E3C-8A0A-709D4D82C3AE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14931-2485-4776-8621-3A327421BC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9B15F5-9D18-48A6-A3BF-74CC5FCE3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4953"/>
            <a:ext cx="10515600" cy="1325563"/>
          </a:xfr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9860A79-2BA2-40A5-98FC-B7B21ECB3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00549"/>
            <a:ext cx="10515600" cy="2876414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C7FE44D-DCA6-41BF-96F9-516D9F6AE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944291" cy="365125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6569F65-9517-44C4-9F1D-6DD4CDCD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5263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02AA11D-590A-4A75-938B-6691C1378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DF74F88-8C63-4003-B99E-F1C0B6E98C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2052A55-ECF3-49E8-94E8-B82580282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0EF325-AAE0-401F-94A0-0A6FC3D2C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DC9D005-8D29-4F9C-A4CB-190945E70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3811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88EC46-CB95-4559-AEBD-5596C1C87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33E4519-0B46-4A26-B8A7-2FAF9FB79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6135175-1294-4E11-9566-B02A30CB79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27A735-46CA-449A-8239-33507AD08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739DDF9-1D1A-4BFC-AAE8-0E187E8C1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9DD04E0-A309-44F3-B564-F0126DD8F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539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847C60-6C74-4388-913B-3531A8978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A36DC70-4610-46FC-9AFB-439CD7C38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4E23FB4-2B83-42D4-996D-95953C749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EC996BC-9B5C-40B1-9523-39C793268B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5C5DB47-FD94-4E99-B604-485D73DDDB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9538D93-3B0C-4E81-9ADC-7AA83663A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80A155E-C60A-45F1-8EE5-C0C79F8FF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1BF9674-1BA9-4DDF-BB08-A2ED9E660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5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442E12-CE31-4CA5-927D-C3CDDC94B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16F3100-4DAF-4F58-83ED-628D4C839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FAB4FE5-20B1-4947-9109-2293E0A16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DC06058-1EC4-494C-9DF7-27E16C9EC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737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87A35D5-1065-4825-9592-EEDB33469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39C9795-2880-4DD4-A804-09D127DC7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BD73B45-F98D-444D-A910-6B360204B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8997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B03132-6CFD-494F-94E5-F538340FC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44EBB97-CDA6-468A-AFA8-DE62866D2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BB933AE-244F-43DC-B08D-3FE84E85E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8F7B435-F9E5-4911-AE54-6D8750E5E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4BF851C-688B-4819-8B35-FE4F73A4F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C2D5C85-37F5-4D42-A936-6F1BB76C2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539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58A168-2371-4D73-9C0D-719CB4322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F8B49E3-104E-42B0-A127-FFE8F2E2D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2BDC854-3520-41C8-85FB-4457664015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DD13966-CE95-4F31-8350-D7A76DE17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B6D726E-7797-47BA-9AB6-E8D185E35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EF2B42-180E-4958-8254-ADE6B25A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7825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D871BE4E-D1E8-4882-BF65-3FBE195D60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3"/>
            <a:ext cx="12192000" cy="2027208"/>
          </a:xfrm>
          <a:prstGeom prst="rect">
            <a:avLst/>
          </a:prstGeom>
        </p:spPr>
      </p:pic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DC7502F-BCFD-49FC-AE5D-8F2B2A6A5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2FAF394-333D-4253-837D-4D94F4033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ED507E9-6DB1-4730-929D-93FB3A4FDF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FFB32-420B-46E9-B075-B1DDF8FA67CA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45FAFE4-33AE-4A5F-894E-7E404B42E9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F9F9F5-5D74-4A2B-A868-DD50D2920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8E780-6A7E-49D3-A8D8-B1517D3A70C3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Picture 4" descr="D:\DATI [IAMB]\Istituto IAM\progettazione EU\H2020\Progetti in corso\LEAP4FNSSA\Dissemination_plan\Template LEAP4FNSSA\rollup_templates_DEF\LEAP4FNSSA_template_footer_3.png">
            <a:extLst>
              <a:ext uri="{FF2B5EF4-FFF2-40B4-BE49-F238E27FC236}">
                <a16:creationId xmlns:a16="http://schemas.microsoft.com/office/drawing/2014/main" id="{31536BEE-A1D6-45C5-98EE-671ABF06D9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6482" y="6305554"/>
            <a:ext cx="9144000" cy="53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91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96941-D1A0-4E3C-8A0A-709D4D82C3AE}" type="datetimeFigureOut">
              <a:rPr lang="it-IT" smtClean="0"/>
              <a:t>28/06/2021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14931-2485-4776-8621-3A327421BCE8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45331E9-AD4C-48B9-B4D3-B0DF1BD62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4"/>
            <a:ext cx="12165842" cy="6082921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id="{155CDBBD-4727-4141-8780-CF9B0AAB1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4E4B7FCE-7F0E-40B3-AAF8-50EE3FCDB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6585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0462F0-7683-48FD-A384-5A4EAC03C8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77655"/>
            <a:ext cx="9144000" cy="1451345"/>
          </a:xfrm>
        </p:spPr>
        <p:txBody>
          <a:bodyPr>
            <a:normAutofit fontScale="90000"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 </a:t>
            </a:r>
            <a:r>
              <a:rPr lang="it-I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it-I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</a:t>
            </a:r>
            <a:b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Agenda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518482B-F7C6-4CAA-A1C8-7BE530B584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it-IT" sz="3200" dirty="0"/>
              <a:t>Gaetano Ladisa</a:t>
            </a:r>
          </a:p>
          <a:p>
            <a:r>
              <a:rPr lang="it-IT" sz="3200" dirty="0"/>
              <a:t>(CIHEAM-IAMB)</a:t>
            </a:r>
          </a:p>
        </p:txBody>
      </p:sp>
    </p:spTree>
    <p:extLst>
      <p:ext uri="{BB962C8B-B14F-4D97-AF65-F5344CB8AC3E}">
        <p14:creationId xmlns:p14="http://schemas.microsoft.com/office/powerpoint/2010/main" val="362660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2B76AD-C341-42D2-93BE-19489AFE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1178"/>
            <a:ext cx="10515600" cy="57859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it-IT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Event’s</a:t>
            </a:r>
            <a:r>
              <a:rPr lang="it-IT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Scope and </a:t>
            </a:r>
            <a:r>
              <a:rPr lang="it-IT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it-IT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7EDB55-BBB2-4FA3-92FC-0E0759614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5" y="2422962"/>
            <a:ext cx="11525250" cy="362541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General scope: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informing participants on project activities and delivery but also engage them in project future actions.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 Objectives: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expand the network of stakeholders and end-users by triggering them to join the on-building </a:t>
            </a:r>
            <a:r>
              <a:rPr lang="en-US" sz="23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AU-EU IRC Platform for R&amp;I on FNSSA</a:t>
            </a: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this purpose, </a:t>
            </a:r>
            <a:r>
              <a:rPr lang="en-US" sz="23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special attention </a:t>
            </a: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be given to: 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arenR"/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approach to and design of the platform; 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arenR"/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raise interest from AU-EU stakeholders to join the process for building the platform. </a:t>
            </a:r>
            <a:endParaRPr lang="it-IT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it-IT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it-IT" sz="2300" dirty="0"/>
          </a:p>
        </p:txBody>
      </p:sp>
    </p:spTree>
    <p:extLst>
      <p:ext uri="{BB962C8B-B14F-4D97-AF65-F5344CB8AC3E}">
        <p14:creationId xmlns:p14="http://schemas.microsoft.com/office/powerpoint/2010/main" val="47501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ttangolo 104">
            <a:extLst>
              <a:ext uri="{FF2B5EF4-FFF2-40B4-BE49-F238E27FC236}">
                <a16:creationId xmlns:a16="http://schemas.microsoft.com/office/drawing/2014/main" id="{77B051C6-5974-4B1B-99F6-55C3B4B4A3EA}"/>
              </a:ext>
            </a:extLst>
          </p:cNvPr>
          <p:cNvSpPr/>
          <p:nvPr/>
        </p:nvSpPr>
        <p:spPr>
          <a:xfrm>
            <a:off x="10301323" y="1526280"/>
            <a:ext cx="12600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WP1, WP2, WP3, </a:t>
            </a:r>
          </a:p>
          <a:p>
            <a:pPr algn="ctr"/>
            <a:r>
              <a:rPr lang="it-IT" sz="1200" dirty="0">
                <a:solidFill>
                  <a:schemeClr val="tx1"/>
                </a:solidFill>
              </a:rPr>
              <a:t>WP4, WP5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9A0F900-546E-4CCE-B570-490A36EAE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5752"/>
            <a:ext cx="10972800" cy="4593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The 2</a:t>
            </a:r>
            <a:r>
              <a:rPr lang="it-IT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nd</a:t>
            </a:r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Dissemination</a:t>
            </a:r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Event’s</a:t>
            </a:r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logical</a:t>
            </a:r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framework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8E811318-8DBE-4B11-8FE3-2DB266C9DC1F}"/>
              </a:ext>
            </a:extLst>
          </p:cNvPr>
          <p:cNvSpPr/>
          <p:nvPr/>
        </p:nvSpPr>
        <p:spPr>
          <a:xfrm>
            <a:off x="10200823" y="3552874"/>
            <a:ext cx="1440000" cy="33855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600" dirty="0"/>
              <a:t>ENGAGEMENT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5CD7D65-FCEA-4698-84AC-B9A704A2C373}"/>
              </a:ext>
            </a:extLst>
          </p:cNvPr>
          <p:cNvSpPr/>
          <p:nvPr/>
        </p:nvSpPr>
        <p:spPr>
          <a:xfrm>
            <a:off x="2439432" y="4410407"/>
            <a:ext cx="2520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200" b="1" dirty="0"/>
              <a:t>The FNSSA R&amp;I Partnership</a:t>
            </a:r>
          </a:p>
          <a:p>
            <a:pPr algn="ctr"/>
            <a:r>
              <a:rPr lang="en-US" sz="1200" b="1" dirty="0"/>
              <a:t>The bi-continental IRC platform</a:t>
            </a:r>
          </a:p>
          <a:p>
            <a:pPr algn="ctr"/>
            <a:r>
              <a:rPr lang="en-US" sz="1200" b="1" dirty="0"/>
              <a:t>Project-stakeholder commitment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788B5FE-8285-4D0E-B2D9-3A4FB00DDDD7}"/>
              </a:ext>
            </a:extLst>
          </p:cNvPr>
          <p:cNvSpPr/>
          <p:nvPr/>
        </p:nvSpPr>
        <p:spPr>
          <a:xfrm>
            <a:off x="10301323" y="2502869"/>
            <a:ext cx="1260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200" dirty="0"/>
              <a:t>Inputs for EU-AU Platform </a:t>
            </a:r>
            <a:r>
              <a:rPr lang="it-IT" sz="1200" dirty="0" err="1"/>
              <a:t>development</a:t>
            </a:r>
            <a:endParaRPr lang="it-IT" sz="1200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38C681A-8E55-4C20-85FD-01B43BF4D342}"/>
              </a:ext>
            </a:extLst>
          </p:cNvPr>
          <p:cNvSpPr/>
          <p:nvPr/>
        </p:nvSpPr>
        <p:spPr>
          <a:xfrm>
            <a:off x="3886304" y="2686551"/>
            <a:ext cx="1260000" cy="648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200" dirty="0" err="1"/>
              <a:t>Outcomes</a:t>
            </a:r>
            <a:r>
              <a:rPr lang="it-IT" sz="1200" dirty="0"/>
              <a:t> from WAW2020 </a:t>
            </a:r>
          </a:p>
        </p:txBody>
      </p:sp>
      <p:cxnSp>
        <p:nvCxnSpPr>
          <p:cNvPr id="20" name="Connettore a gomito 19">
            <a:extLst>
              <a:ext uri="{FF2B5EF4-FFF2-40B4-BE49-F238E27FC236}">
                <a16:creationId xmlns:a16="http://schemas.microsoft.com/office/drawing/2014/main" id="{CCD3DBB4-5B96-4BF6-9342-E700D287DFAE}"/>
              </a:ext>
            </a:extLst>
          </p:cNvPr>
          <p:cNvCxnSpPr>
            <a:cxnSpLocks/>
            <a:stCxn id="11" idx="2"/>
            <a:endCxn id="89" idx="0"/>
          </p:cNvCxnSpPr>
          <p:nvPr/>
        </p:nvCxnSpPr>
        <p:spPr>
          <a:xfrm rot="16200000" flipH="1">
            <a:off x="3493418" y="5262751"/>
            <a:ext cx="412297" cy="26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a gomito 23">
            <a:extLst>
              <a:ext uri="{FF2B5EF4-FFF2-40B4-BE49-F238E27FC236}">
                <a16:creationId xmlns:a16="http://schemas.microsoft.com/office/drawing/2014/main" id="{FA516344-570A-4429-8DBC-B18C4DAD09F7}"/>
              </a:ext>
            </a:extLst>
          </p:cNvPr>
          <p:cNvCxnSpPr>
            <a:cxnSpLocks/>
            <a:stCxn id="51" idx="3"/>
            <a:endCxn id="10" idx="1"/>
          </p:cNvCxnSpPr>
          <p:nvPr/>
        </p:nvCxnSpPr>
        <p:spPr>
          <a:xfrm>
            <a:off x="9945091" y="3718069"/>
            <a:ext cx="255732" cy="40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a gomito 25">
            <a:extLst>
              <a:ext uri="{FF2B5EF4-FFF2-40B4-BE49-F238E27FC236}">
                <a16:creationId xmlns:a16="http://schemas.microsoft.com/office/drawing/2014/main" id="{AD87357E-2918-48BC-B78A-2774E5D4CC8D}"/>
              </a:ext>
            </a:extLst>
          </p:cNvPr>
          <p:cNvCxnSpPr>
            <a:cxnSpLocks/>
            <a:stCxn id="129" idx="0"/>
          </p:cNvCxnSpPr>
          <p:nvPr/>
        </p:nvCxnSpPr>
        <p:spPr>
          <a:xfrm rot="5400000" flipH="1" flipV="1">
            <a:off x="10612034" y="4200220"/>
            <a:ext cx="619716" cy="213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ttangolo 28">
            <a:extLst>
              <a:ext uri="{FF2B5EF4-FFF2-40B4-BE49-F238E27FC236}">
                <a16:creationId xmlns:a16="http://schemas.microsoft.com/office/drawing/2014/main" id="{DAC6FBD1-5061-48B9-AC6F-86E2EF8891D4}"/>
              </a:ext>
            </a:extLst>
          </p:cNvPr>
          <p:cNvSpPr/>
          <p:nvPr/>
        </p:nvSpPr>
        <p:spPr>
          <a:xfrm>
            <a:off x="2268638" y="2688220"/>
            <a:ext cx="1260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200" dirty="0" err="1"/>
              <a:t>Outcomes</a:t>
            </a:r>
            <a:r>
              <a:rPr lang="it-IT" sz="1200" dirty="0"/>
              <a:t> from </a:t>
            </a:r>
          </a:p>
          <a:p>
            <a:pPr algn="ctr"/>
            <a:r>
              <a:rPr lang="it-IT" sz="1200" dirty="0"/>
              <a:t>1st </a:t>
            </a:r>
            <a:r>
              <a:rPr lang="it-IT" sz="1200" dirty="0" err="1"/>
              <a:t>Raising</a:t>
            </a:r>
            <a:r>
              <a:rPr lang="it-IT" sz="1200" dirty="0"/>
              <a:t> </a:t>
            </a:r>
            <a:r>
              <a:rPr lang="it-IT" sz="1200" dirty="0" err="1"/>
              <a:t>Awareness</a:t>
            </a:r>
            <a:r>
              <a:rPr lang="it-IT" sz="1200" dirty="0"/>
              <a:t> event </a:t>
            </a:r>
          </a:p>
        </p:txBody>
      </p:sp>
      <p:cxnSp>
        <p:nvCxnSpPr>
          <p:cNvPr id="31" name="Connettore a gomito 30">
            <a:extLst>
              <a:ext uri="{FF2B5EF4-FFF2-40B4-BE49-F238E27FC236}">
                <a16:creationId xmlns:a16="http://schemas.microsoft.com/office/drawing/2014/main" id="{A180FD22-0FDD-4139-9F74-3B95E434DCED}"/>
              </a:ext>
            </a:extLst>
          </p:cNvPr>
          <p:cNvCxnSpPr>
            <a:cxnSpLocks/>
            <a:stCxn id="60" idx="2"/>
            <a:endCxn id="29" idx="0"/>
          </p:cNvCxnSpPr>
          <p:nvPr/>
        </p:nvCxnSpPr>
        <p:spPr>
          <a:xfrm rot="16200000" flipH="1">
            <a:off x="2777507" y="2567088"/>
            <a:ext cx="240069" cy="219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a gomito 37">
            <a:extLst>
              <a:ext uri="{FF2B5EF4-FFF2-40B4-BE49-F238E27FC236}">
                <a16:creationId xmlns:a16="http://schemas.microsoft.com/office/drawing/2014/main" id="{34ED6E85-330E-4A08-8344-E318E3704929}"/>
              </a:ext>
            </a:extLst>
          </p:cNvPr>
          <p:cNvCxnSpPr>
            <a:cxnSpLocks/>
            <a:stCxn id="71" idx="0"/>
            <a:endCxn id="57" idx="2"/>
          </p:cNvCxnSpPr>
          <p:nvPr/>
        </p:nvCxnSpPr>
        <p:spPr>
          <a:xfrm rot="16200000" flipV="1">
            <a:off x="7374304" y="4021069"/>
            <a:ext cx="269393" cy="194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Disco magnetico 65">
            <a:extLst>
              <a:ext uri="{FF2B5EF4-FFF2-40B4-BE49-F238E27FC236}">
                <a16:creationId xmlns:a16="http://schemas.microsoft.com/office/drawing/2014/main" id="{94F6E7C3-3F28-46C5-A538-BCD714DEA70E}"/>
              </a:ext>
            </a:extLst>
          </p:cNvPr>
          <p:cNvSpPr/>
          <p:nvPr/>
        </p:nvSpPr>
        <p:spPr>
          <a:xfrm>
            <a:off x="10380823" y="5406208"/>
            <a:ext cx="1080000" cy="900000"/>
          </a:xfrm>
          <a:prstGeom prst="flowChartMagneticDisk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400" b="1" dirty="0"/>
              <a:t>EU-AU </a:t>
            </a:r>
          </a:p>
          <a:p>
            <a:pPr algn="ctr"/>
            <a:r>
              <a:rPr lang="it-IT" sz="1400" b="1" dirty="0"/>
              <a:t>Platform</a:t>
            </a:r>
          </a:p>
        </p:txBody>
      </p:sp>
      <p:cxnSp>
        <p:nvCxnSpPr>
          <p:cNvPr id="68" name="Connettore a gomito 67">
            <a:extLst>
              <a:ext uri="{FF2B5EF4-FFF2-40B4-BE49-F238E27FC236}">
                <a16:creationId xmlns:a16="http://schemas.microsoft.com/office/drawing/2014/main" id="{BCC30163-EF14-494D-B074-7E7F1706AF03}"/>
              </a:ext>
            </a:extLst>
          </p:cNvPr>
          <p:cNvCxnSpPr>
            <a:cxnSpLocks/>
            <a:stCxn id="13" idx="2"/>
            <a:endCxn id="181" idx="3"/>
          </p:cNvCxnSpPr>
          <p:nvPr/>
        </p:nvCxnSpPr>
        <p:spPr>
          <a:xfrm rot="5400000">
            <a:off x="4127693" y="3247694"/>
            <a:ext cx="301754" cy="4754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Gruppo 138">
            <a:extLst>
              <a:ext uri="{FF2B5EF4-FFF2-40B4-BE49-F238E27FC236}">
                <a16:creationId xmlns:a16="http://schemas.microsoft.com/office/drawing/2014/main" id="{BA38FFC7-E806-42F0-9E18-589BA1144C19}"/>
              </a:ext>
            </a:extLst>
          </p:cNvPr>
          <p:cNvGrpSpPr>
            <a:grpSpLocks noChangeAspect="1"/>
          </p:cNvGrpSpPr>
          <p:nvPr/>
        </p:nvGrpSpPr>
        <p:grpSpPr>
          <a:xfrm>
            <a:off x="7166641" y="4156738"/>
            <a:ext cx="686662" cy="900000"/>
            <a:chOff x="6387154" y="3664786"/>
            <a:chExt cx="914400" cy="1198498"/>
          </a:xfrm>
        </p:grpSpPr>
        <p:pic>
          <p:nvPicPr>
            <p:cNvPr id="71" name="Elemento grafico 70" descr="Utenti">
              <a:extLst>
                <a:ext uri="{FF2B5EF4-FFF2-40B4-BE49-F238E27FC236}">
                  <a16:creationId xmlns:a16="http://schemas.microsoft.com/office/drawing/2014/main" id="{09DBD6F7-73C2-4D14-BBF0-BB90F870E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87154" y="3664786"/>
              <a:ext cx="914400" cy="914400"/>
            </a:xfrm>
            <a:prstGeom prst="rect">
              <a:avLst/>
            </a:prstGeom>
          </p:spPr>
        </p:pic>
        <p:sp>
          <p:nvSpPr>
            <p:cNvPr id="72" name="CasellaDiTesto 71">
              <a:extLst>
                <a:ext uri="{FF2B5EF4-FFF2-40B4-BE49-F238E27FC236}">
                  <a16:creationId xmlns:a16="http://schemas.microsoft.com/office/drawing/2014/main" id="{1D24E550-5369-4E0F-8E0C-D777615A5AF4}"/>
                </a:ext>
              </a:extLst>
            </p:cNvPr>
            <p:cNvSpPr txBox="1"/>
            <p:nvPr/>
          </p:nvSpPr>
          <p:spPr>
            <a:xfrm>
              <a:off x="6414589" y="4340064"/>
              <a:ext cx="8595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/>
                <a:t>Panel </a:t>
              </a:r>
            </a:p>
            <a:p>
              <a:pPr algn="ctr"/>
              <a:r>
                <a:rPr lang="it-IT" sz="1400" b="1" dirty="0"/>
                <a:t>session 1</a:t>
              </a:r>
            </a:p>
          </p:txBody>
        </p:sp>
      </p:grpSp>
      <p:cxnSp>
        <p:nvCxnSpPr>
          <p:cNvPr id="82" name="Connettore a gomito 81">
            <a:extLst>
              <a:ext uri="{FF2B5EF4-FFF2-40B4-BE49-F238E27FC236}">
                <a16:creationId xmlns:a16="http://schemas.microsoft.com/office/drawing/2014/main" id="{52E05572-CE73-4669-B46F-7AEF0FEAEB4A}"/>
              </a:ext>
            </a:extLst>
          </p:cNvPr>
          <p:cNvCxnSpPr>
            <a:cxnSpLocks/>
            <a:stCxn id="29" idx="2"/>
            <a:endCxn id="181" idx="1"/>
          </p:cNvCxnSpPr>
          <p:nvPr/>
        </p:nvCxnSpPr>
        <p:spPr>
          <a:xfrm rot="16200000" flipH="1">
            <a:off x="2975529" y="3257660"/>
            <a:ext cx="301754" cy="45553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aborazione alternativa 29">
            <a:extLst>
              <a:ext uri="{FF2B5EF4-FFF2-40B4-BE49-F238E27FC236}">
                <a16:creationId xmlns:a16="http://schemas.microsoft.com/office/drawing/2014/main" id="{159E9D11-DD60-42EB-ABE6-00C9907CC144}"/>
              </a:ext>
            </a:extLst>
          </p:cNvPr>
          <p:cNvSpPr/>
          <p:nvPr/>
        </p:nvSpPr>
        <p:spPr bwMode="auto">
          <a:xfrm>
            <a:off x="490521" y="4418265"/>
            <a:ext cx="1341104" cy="63847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1" hangingPunct="1"/>
            <a:r>
              <a:rPr lang="it-IT" altLang="it-IT" sz="1050" b="1" dirty="0"/>
              <a:t>SERVICES</a:t>
            </a:r>
          </a:p>
          <a:p>
            <a:pPr algn="ctr" eaLnBrk="1" hangingPunct="1"/>
            <a:r>
              <a:rPr lang="it-IT" altLang="it-IT" sz="1050" b="1" dirty="0"/>
              <a:t>ACTORS</a:t>
            </a:r>
          </a:p>
          <a:p>
            <a:pPr algn="ctr" eaLnBrk="1" hangingPunct="1"/>
            <a:r>
              <a:rPr lang="it-IT" altLang="it-IT" sz="1050" b="1" dirty="0"/>
              <a:t>SUSTAINABILITY</a:t>
            </a:r>
          </a:p>
        </p:txBody>
      </p:sp>
      <p:cxnSp>
        <p:nvCxnSpPr>
          <p:cNvPr id="32" name="Connettore 4 67">
            <a:extLst>
              <a:ext uri="{FF2B5EF4-FFF2-40B4-BE49-F238E27FC236}">
                <a16:creationId xmlns:a16="http://schemas.microsoft.com/office/drawing/2014/main" id="{2C6BDC41-E4F8-4D63-8C82-7A85CE6A070C}"/>
              </a:ext>
            </a:extLst>
          </p:cNvPr>
          <p:cNvCxnSpPr>
            <a:cxnSpLocks/>
            <a:stCxn id="33" idx="2"/>
            <a:endCxn id="30" idx="0"/>
          </p:cNvCxnSpPr>
          <p:nvPr/>
        </p:nvCxnSpPr>
        <p:spPr bwMode="auto">
          <a:xfrm rot="16200000" flipH="1">
            <a:off x="924821" y="4182013"/>
            <a:ext cx="470678" cy="18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ttangolo 32">
            <a:extLst>
              <a:ext uri="{FF2B5EF4-FFF2-40B4-BE49-F238E27FC236}">
                <a16:creationId xmlns:a16="http://schemas.microsoft.com/office/drawing/2014/main" id="{17AF5930-8AC5-493B-9BBE-ADD77205064F}"/>
              </a:ext>
            </a:extLst>
          </p:cNvPr>
          <p:cNvSpPr/>
          <p:nvPr/>
        </p:nvSpPr>
        <p:spPr bwMode="auto">
          <a:xfrm>
            <a:off x="529248" y="3424367"/>
            <a:ext cx="1260000" cy="5232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chemeClr val="tx1"/>
                </a:solidFill>
              </a:rPr>
              <a:t>Open </a:t>
            </a:r>
            <a:r>
              <a:rPr lang="it-IT" sz="1400" dirty="0" err="1">
                <a:solidFill>
                  <a:schemeClr val="tx1"/>
                </a:solidFill>
              </a:rPr>
              <a:t>Consultation</a:t>
            </a:r>
            <a:endParaRPr lang="it-IT" sz="1400" dirty="0">
              <a:solidFill>
                <a:schemeClr val="tx1"/>
              </a:solidFill>
            </a:endParaRPr>
          </a:p>
        </p:txBody>
      </p:sp>
      <p:cxnSp>
        <p:nvCxnSpPr>
          <p:cNvPr id="34" name="Connettore a gomito 33">
            <a:extLst>
              <a:ext uri="{FF2B5EF4-FFF2-40B4-BE49-F238E27FC236}">
                <a16:creationId xmlns:a16="http://schemas.microsoft.com/office/drawing/2014/main" id="{1B6B2275-6BC1-4CDF-8D93-0427EC927ADC}"/>
              </a:ext>
            </a:extLst>
          </p:cNvPr>
          <p:cNvCxnSpPr>
            <a:cxnSpLocks/>
            <a:stCxn id="43" idx="2"/>
            <a:endCxn id="33" idx="0"/>
          </p:cNvCxnSpPr>
          <p:nvPr/>
        </p:nvCxnSpPr>
        <p:spPr bwMode="auto">
          <a:xfrm rot="5400000">
            <a:off x="937293" y="3200587"/>
            <a:ext cx="445736" cy="18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a gomito 39">
            <a:extLst>
              <a:ext uri="{FF2B5EF4-FFF2-40B4-BE49-F238E27FC236}">
                <a16:creationId xmlns:a16="http://schemas.microsoft.com/office/drawing/2014/main" id="{665BDC43-1D95-4CF2-8329-0A664475F93C}"/>
              </a:ext>
            </a:extLst>
          </p:cNvPr>
          <p:cNvCxnSpPr>
            <a:cxnSpLocks/>
            <a:stCxn id="30" idx="2"/>
          </p:cNvCxnSpPr>
          <p:nvPr/>
        </p:nvCxnSpPr>
        <p:spPr bwMode="auto">
          <a:xfrm rot="16200000" flipH="1">
            <a:off x="926091" y="5291719"/>
            <a:ext cx="469965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3" name="Gruppo 172">
            <a:extLst>
              <a:ext uri="{FF2B5EF4-FFF2-40B4-BE49-F238E27FC236}">
                <a16:creationId xmlns:a16="http://schemas.microsoft.com/office/drawing/2014/main" id="{0F9AB69C-9050-4395-BB50-C4097D17ECD4}"/>
              </a:ext>
            </a:extLst>
          </p:cNvPr>
          <p:cNvGrpSpPr/>
          <p:nvPr/>
        </p:nvGrpSpPr>
        <p:grpSpPr>
          <a:xfrm>
            <a:off x="517820" y="1729083"/>
            <a:ext cx="1286506" cy="1249548"/>
            <a:chOff x="847729" y="1729083"/>
            <a:chExt cx="1286506" cy="1249548"/>
          </a:xfrm>
        </p:grpSpPr>
        <p:pic>
          <p:nvPicPr>
            <p:cNvPr id="42" name="Elemento grafico 73" descr="Raggruppa">
              <a:extLst>
                <a:ext uri="{FF2B5EF4-FFF2-40B4-BE49-F238E27FC236}">
                  <a16:creationId xmlns:a16="http://schemas.microsoft.com/office/drawing/2014/main" id="{D58B501A-9E5B-41B5-A36E-6EF36EA9A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746" y="1729083"/>
              <a:ext cx="914472" cy="9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CasellaDiTesto 66">
              <a:extLst>
                <a:ext uri="{FF2B5EF4-FFF2-40B4-BE49-F238E27FC236}">
                  <a16:creationId xmlns:a16="http://schemas.microsoft.com/office/drawing/2014/main" id="{D4A359BA-C30D-455B-9064-58097BA76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729" y="2455411"/>
              <a:ext cx="12865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 algn="ctr">
                <a:defRPr sz="1400" b="1"/>
              </a:lvl1pPr>
            </a:lstStyle>
            <a:p>
              <a:r>
                <a:rPr lang="it-IT" altLang="it-IT" dirty="0"/>
                <a:t>600</a:t>
              </a:r>
            </a:p>
            <a:p>
              <a:r>
                <a:rPr lang="it-IT" altLang="it-IT" dirty="0"/>
                <a:t>RESPONDENTS</a:t>
              </a:r>
            </a:p>
          </p:txBody>
        </p:sp>
      </p:grpSp>
      <p:sp>
        <p:nvSpPr>
          <p:cNvPr id="89" name="Documento multiplo 88">
            <a:extLst>
              <a:ext uri="{FF2B5EF4-FFF2-40B4-BE49-F238E27FC236}">
                <a16:creationId xmlns:a16="http://schemas.microsoft.com/office/drawing/2014/main" id="{DFE2336A-E4A2-48CE-A9A9-F895B73AA04C}"/>
              </a:ext>
            </a:extLst>
          </p:cNvPr>
          <p:cNvSpPr/>
          <p:nvPr/>
        </p:nvSpPr>
        <p:spPr>
          <a:xfrm>
            <a:off x="2675754" y="5469035"/>
            <a:ext cx="1800200" cy="731818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600" dirty="0">
                <a:solidFill>
                  <a:schemeClr val="dk1"/>
                </a:solidFill>
              </a:rPr>
              <a:t>Background </a:t>
            </a:r>
          </a:p>
          <a:p>
            <a:pPr algn="ctr"/>
            <a:r>
              <a:rPr lang="it-IT" sz="1600" dirty="0">
                <a:solidFill>
                  <a:schemeClr val="dk1"/>
                </a:solidFill>
              </a:rPr>
              <a:t>Paper</a:t>
            </a:r>
            <a:endParaRPr lang="en-US" sz="1600" b="0" i="0" dirty="0">
              <a:solidFill>
                <a:srgbClr val="333333"/>
              </a:solidFill>
              <a:effectLst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CAB45F7-2C4A-4D49-B78B-DE2DC8993ACD}"/>
              </a:ext>
            </a:extLst>
          </p:cNvPr>
          <p:cNvSpPr/>
          <p:nvPr/>
        </p:nvSpPr>
        <p:spPr>
          <a:xfrm>
            <a:off x="334499" y="1726919"/>
            <a:ext cx="1653148" cy="349713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CAB0927-3692-4294-9AB1-8A2497BF8035}"/>
              </a:ext>
            </a:extLst>
          </p:cNvPr>
          <p:cNvSpPr/>
          <p:nvPr/>
        </p:nvSpPr>
        <p:spPr>
          <a:xfrm>
            <a:off x="2153676" y="1710031"/>
            <a:ext cx="3119452" cy="351402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4F3D68A1-DDB7-4944-8376-D5BEAFEDFD6E}"/>
              </a:ext>
            </a:extLst>
          </p:cNvPr>
          <p:cNvSpPr/>
          <p:nvPr/>
        </p:nvSpPr>
        <p:spPr bwMode="auto">
          <a:xfrm>
            <a:off x="2266445" y="1924931"/>
            <a:ext cx="1260000" cy="5232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chemeClr val="tx1"/>
                </a:solidFill>
              </a:rPr>
              <a:t>Open </a:t>
            </a:r>
            <a:r>
              <a:rPr lang="it-IT" sz="1400" dirty="0" err="1">
                <a:solidFill>
                  <a:schemeClr val="tx1"/>
                </a:solidFill>
              </a:rPr>
              <a:t>Consultation</a:t>
            </a:r>
            <a:endParaRPr lang="it-IT" sz="1400" dirty="0">
              <a:solidFill>
                <a:schemeClr val="tx1"/>
              </a:solidFill>
            </a:endParaRPr>
          </a:p>
        </p:txBody>
      </p:sp>
      <p:cxnSp>
        <p:nvCxnSpPr>
          <p:cNvPr id="115" name="Connettore a gomito 114">
            <a:extLst>
              <a:ext uri="{FF2B5EF4-FFF2-40B4-BE49-F238E27FC236}">
                <a16:creationId xmlns:a16="http://schemas.microsoft.com/office/drawing/2014/main" id="{A83143B6-0FAA-4EE0-A16D-15FF9FB71324}"/>
              </a:ext>
            </a:extLst>
          </p:cNvPr>
          <p:cNvCxnSpPr>
            <a:cxnSpLocks/>
            <a:stCxn id="42" idx="3"/>
            <a:endCxn id="60" idx="1"/>
          </p:cNvCxnSpPr>
          <p:nvPr/>
        </p:nvCxnSpPr>
        <p:spPr>
          <a:xfrm>
            <a:off x="1618309" y="2186334"/>
            <a:ext cx="648136" cy="20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ttangolo 128">
            <a:extLst>
              <a:ext uri="{FF2B5EF4-FFF2-40B4-BE49-F238E27FC236}">
                <a16:creationId xmlns:a16="http://schemas.microsoft.com/office/drawing/2014/main" id="{312D0A99-0DF0-4D27-9820-86E07B5E98E2}"/>
              </a:ext>
            </a:extLst>
          </p:cNvPr>
          <p:cNvSpPr/>
          <p:nvPr/>
        </p:nvSpPr>
        <p:spPr>
          <a:xfrm>
            <a:off x="10200823" y="4511147"/>
            <a:ext cx="1440000" cy="3385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600" dirty="0"/>
              <a:t>OFFERS</a:t>
            </a:r>
          </a:p>
        </p:txBody>
      </p:sp>
      <p:sp>
        <p:nvSpPr>
          <p:cNvPr id="151" name="CasellaDiTesto 150">
            <a:extLst>
              <a:ext uri="{FF2B5EF4-FFF2-40B4-BE49-F238E27FC236}">
                <a16:creationId xmlns:a16="http://schemas.microsoft.com/office/drawing/2014/main" id="{8058DFF1-FB63-4D02-9C82-A45E7621BA29}"/>
              </a:ext>
            </a:extLst>
          </p:cNvPr>
          <p:cNvSpPr txBox="1"/>
          <p:nvPr/>
        </p:nvSpPr>
        <p:spPr>
          <a:xfrm>
            <a:off x="321047" y="1398406"/>
            <a:ext cx="166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Open </a:t>
            </a:r>
            <a:r>
              <a:rPr lang="it-IT" sz="1400" b="1" dirty="0" err="1"/>
              <a:t>Consultation</a:t>
            </a:r>
            <a:endParaRPr lang="it-IT" sz="1400" b="1" dirty="0"/>
          </a:p>
        </p:txBody>
      </p:sp>
      <p:sp>
        <p:nvSpPr>
          <p:cNvPr id="152" name="CasellaDiTesto 151">
            <a:extLst>
              <a:ext uri="{FF2B5EF4-FFF2-40B4-BE49-F238E27FC236}">
                <a16:creationId xmlns:a16="http://schemas.microsoft.com/office/drawing/2014/main" id="{1F2F53A8-6BE3-46B3-B5C5-B69398E8111E}"/>
              </a:ext>
            </a:extLst>
          </p:cNvPr>
          <p:cNvSpPr txBox="1"/>
          <p:nvPr/>
        </p:nvSpPr>
        <p:spPr>
          <a:xfrm>
            <a:off x="2157654" y="1386326"/>
            <a:ext cx="2455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200" b="1"/>
            </a:lvl1pPr>
          </a:lstStyle>
          <a:p>
            <a:r>
              <a:rPr lang="it-IT" sz="1400" dirty="0"/>
              <a:t>2nd </a:t>
            </a:r>
            <a:r>
              <a:rPr lang="it-IT" sz="1400" dirty="0" err="1"/>
              <a:t>Raising</a:t>
            </a:r>
            <a:r>
              <a:rPr lang="it-IT" sz="1400" dirty="0"/>
              <a:t> </a:t>
            </a:r>
            <a:r>
              <a:rPr lang="it-IT" sz="1400" dirty="0" err="1"/>
              <a:t>Awareness</a:t>
            </a:r>
            <a:r>
              <a:rPr lang="it-IT" sz="1400" dirty="0"/>
              <a:t> event</a:t>
            </a:r>
          </a:p>
        </p:txBody>
      </p:sp>
      <p:cxnSp>
        <p:nvCxnSpPr>
          <p:cNvPr id="73" name="Connettore a gomito 72">
            <a:extLst>
              <a:ext uri="{FF2B5EF4-FFF2-40B4-BE49-F238E27FC236}">
                <a16:creationId xmlns:a16="http://schemas.microsoft.com/office/drawing/2014/main" id="{FC6DF7D2-116E-4076-936E-6315A0E3084D}"/>
              </a:ext>
            </a:extLst>
          </p:cNvPr>
          <p:cNvCxnSpPr>
            <a:cxnSpLocks/>
            <a:stCxn id="57" idx="3"/>
            <a:endCxn id="144" idx="1"/>
          </p:cNvCxnSpPr>
          <p:nvPr/>
        </p:nvCxnSpPr>
        <p:spPr>
          <a:xfrm>
            <a:off x="8228027" y="3718068"/>
            <a:ext cx="655942" cy="782000"/>
          </a:xfrm>
          <a:prstGeom prst="bentConnector3">
            <a:avLst>
              <a:gd name="adj1" fmla="val 1950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CasellaDiTesto 99">
            <a:extLst>
              <a:ext uri="{FF2B5EF4-FFF2-40B4-BE49-F238E27FC236}">
                <a16:creationId xmlns:a16="http://schemas.microsoft.com/office/drawing/2014/main" id="{99032534-4F96-41EF-9D92-F3E4442CC6FE}"/>
              </a:ext>
            </a:extLst>
          </p:cNvPr>
          <p:cNvSpPr txBox="1"/>
          <p:nvPr/>
        </p:nvSpPr>
        <p:spPr>
          <a:xfrm>
            <a:off x="6590275" y="3100130"/>
            <a:ext cx="202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200" b="1"/>
            </a:lvl1pPr>
          </a:lstStyle>
          <a:p>
            <a:r>
              <a:rPr lang="it-IT" sz="1400" dirty="0"/>
              <a:t>2nd </a:t>
            </a:r>
            <a:r>
              <a:rPr lang="it-IT" sz="1400" dirty="0" err="1"/>
              <a:t>Dissemination</a:t>
            </a:r>
            <a:r>
              <a:rPr lang="it-IT" sz="1400" dirty="0"/>
              <a:t> event</a:t>
            </a: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6610F09-3DE1-4ACA-9305-B6DCCC6B400A}"/>
              </a:ext>
            </a:extLst>
          </p:cNvPr>
          <p:cNvSpPr/>
          <p:nvPr/>
        </p:nvSpPr>
        <p:spPr>
          <a:xfrm>
            <a:off x="8505091" y="3548792"/>
            <a:ext cx="1440000" cy="33855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600" dirty="0"/>
              <a:t>NEEDS</a:t>
            </a:r>
          </a:p>
        </p:txBody>
      </p:sp>
      <p:cxnSp>
        <p:nvCxnSpPr>
          <p:cNvPr id="35" name="Connettore a gomito 34">
            <a:extLst>
              <a:ext uri="{FF2B5EF4-FFF2-40B4-BE49-F238E27FC236}">
                <a16:creationId xmlns:a16="http://schemas.microsoft.com/office/drawing/2014/main" id="{1A91068C-32E9-4CB1-90F6-B962C891A689}"/>
              </a:ext>
            </a:extLst>
          </p:cNvPr>
          <p:cNvCxnSpPr>
            <a:cxnSpLocks/>
            <a:stCxn id="144" idx="0"/>
            <a:endCxn id="51" idx="2"/>
          </p:cNvCxnSpPr>
          <p:nvPr/>
        </p:nvCxnSpPr>
        <p:spPr>
          <a:xfrm rot="16200000" flipV="1">
            <a:off x="9091500" y="4020937"/>
            <a:ext cx="269392" cy="220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a gomito 6">
            <a:extLst>
              <a:ext uri="{FF2B5EF4-FFF2-40B4-BE49-F238E27FC236}">
                <a16:creationId xmlns:a16="http://schemas.microsoft.com/office/drawing/2014/main" id="{C30070FA-64C2-4F46-B01E-26765BC304A9}"/>
              </a:ext>
            </a:extLst>
          </p:cNvPr>
          <p:cNvCxnSpPr>
            <a:cxnSpLocks/>
            <a:stCxn id="105" idx="3"/>
            <a:endCxn id="66" idx="4"/>
          </p:cNvCxnSpPr>
          <p:nvPr/>
        </p:nvCxnSpPr>
        <p:spPr>
          <a:xfrm flipH="1">
            <a:off x="11460823" y="1849446"/>
            <a:ext cx="100500" cy="4006762"/>
          </a:xfrm>
          <a:prstGeom prst="bentConnector3">
            <a:avLst>
              <a:gd name="adj1" fmla="val -22746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ttore a gomito 115">
            <a:extLst>
              <a:ext uri="{FF2B5EF4-FFF2-40B4-BE49-F238E27FC236}">
                <a16:creationId xmlns:a16="http://schemas.microsoft.com/office/drawing/2014/main" id="{FA13374C-FC61-4CDF-9103-A835240386E0}"/>
              </a:ext>
            </a:extLst>
          </p:cNvPr>
          <p:cNvCxnSpPr>
            <a:cxnSpLocks/>
            <a:endCxn id="84" idx="2"/>
          </p:cNvCxnSpPr>
          <p:nvPr/>
        </p:nvCxnSpPr>
        <p:spPr>
          <a:xfrm flipV="1">
            <a:off x="2295670" y="6180829"/>
            <a:ext cx="7091625" cy="5058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Gruppo 142">
            <a:extLst>
              <a:ext uri="{FF2B5EF4-FFF2-40B4-BE49-F238E27FC236}">
                <a16:creationId xmlns:a16="http://schemas.microsoft.com/office/drawing/2014/main" id="{3A098040-243C-4DA5-A0ED-C9D2CCE29C61}"/>
              </a:ext>
            </a:extLst>
          </p:cNvPr>
          <p:cNvGrpSpPr>
            <a:grpSpLocks noChangeAspect="1"/>
          </p:cNvGrpSpPr>
          <p:nvPr/>
        </p:nvGrpSpPr>
        <p:grpSpPr>
          <a:xfrm>
            <a:off x="8883969" y="4156738"/>
            <a:ext cx="686662" cy="900000"/>
            <a:chOff x="6387154" y="3664786"/>
            <a:chExt cx="914400" cy="1198498"/>
          </a:xfrm>
        </p:grpSpPr>
        <p:pic>
          <p:nvPicPr>
            <p:cNvPr id="144" name="Elemento grafico 143" descr="Utenti">
              <a:extLst>
                <a:ext uri="{FF2B5EF4-FFF2-40B4-BE49-F238E27FC236}">
                  <a16:creationId xmlns:a16="http://schemas.microsoft.com/office/drawing/2014/main" id="{BE7AA9BE-DA66-4E30-A672-8AFEA8B16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87154" y="3664786"/>
              <a:ext cx="914400" cy="914400"/>
            </a:xfrm>
            <a:prstGeom prst="rect">
              <a:avLst/>
            </a:prstGeom>
          </p:spPr>
        </p:pic>
        <p:sp>
          <p:nvSpPr>
            <p:cNvPr id="145" name="CasellaDiTesto 144">
              <a:extLst>
                <a:ext uri="{FF2B5EF4-FFF2-40B4-BE49-F238E27FC236}">
                  <a16:creationId xmlns:a16="http://schemas.microsoft.com/office/drawing/2014/main" id="{BD68165D-84AF-4DCA-8D24-98DFEE8382ED}"/>
                </a:ext>
              </a:extLst>
            </p:cNvPr>
            <p:cNvSpPr txBox="1"/>
            <p:nvPr/>
          </p:nvSpPr>
          <p:spPr>
            <a:xfrm>
              <a:off x="6414589" y="4340064"/>
              <a:ext cx="8595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/>
                <a:t>Panel </a:t>
              </a:r>
            </a:p>
            <a:p>
              <a:pPr algn="ctr"/>
              <a:r>
                <a:rPr lang="it-IT" sz="1400" b="1" dirty="0"/>
                <a:t>session 2</a:t>
              </a:r>
            </a:p>
          </p:txBody>
        </p:sp>
      </p:grpSp>
      <p:cxnSp>
        <p:nvCxnSpPr>
          <p:cNvPr id="163" name="Connettore 2 162">
            <a:extLst>
              <a:ext uri="{FF2B5EF4-FFF2-40B4-BE49-F238E27FC236}">
                <a16:creationId xmlns:a16="http://schemas.microsoft.com/office/drawing/2014/main" id="{6257F00A-C307-4BBE-B208-C0DB3F2B943F}"/>
              </a:ext>
            </a:extLst>
          </p:cNvPr>
          <p:cNvCxnSpPr>
            <a:cxnSpLocks/>
          </p:cNvCxnSpPr>
          <p:nvPr/>
        </p:nvCxnSpPr>
        <p:spPr>
          <a:xfrm flipV="1">
            <a:off x="10920823" y="2172611"/>
            <a:ext cx="0" cy="2840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ttore 2 164">
            <a:extLst>
              <a:ext uri="{FF2B5EF4-FFF2-40B4-BE49-F238E27FC236}">
                <a16:creationId xmlns:a16="http://schemas.microsoft.com/office/drawing/2014/main" id="{622B0DB3-D8AC-46AD-B18C-18DB814EFA5F}"/>
              </a:ext>
            </a:extLst>
          </p:cNvPr>
          <p:cNvCxnSpPr>
            <a:cxnSpLocks/>
          </p:cNvCxnSpPr>
          <p:nvPr/>
        </p:nvCxnSpPr>
        <p:spPr>
          <a:xfrm flipV="1">
            <a:off x="10920823" y="3195367"/>
            <a:ext cx="0" cy="357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ttore 2 166">
            <a:extLst>
              <a:ext uri="{FF2B5EF4-FFF2-40B4-BE49-F238E27FC236}">
                <a16:creationId xmlns:a16="http://schemas.microsoft.com/office/drawing/2014/main" id="{144C6503-771E-44FD-82D7-C8FB4D264993}"/>
              </a:ext>
            </a:extLst>
          </p:cNvPr>
          <p:cNvCxnSpPr>
            <a:cxnSpLocks/>
            <a:stCxn id="66" idx="1"/>
            <a:endCxn id="129" idx="2"/>
          </p:cNvCxnSpPr>
          <p:nvPr/>
        </p:nvCxnSpPr>
        <p:spPr>
          <a:xfrm flipV="1">
            <a:off x="10920823" y="4849701"/>
            <a:ext cx="0" cy="556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uppo 179">
            <a:extLst>
              <a:ext uri="{FF2B5EF4-FFF2-40B4-BE49-F238E27FC236}">
                <a16:creationId xmlns:a16="http://schemas.microsoft.com/office/drawing/2014/main" id="{36861A67-AFFA-44B2-BF9D-1641FFD810A1}"/>
              </a:ext>
            </a:extLst>
          </p:cNvPr>
          <p:cNvGrpSpPr>
            <a:grpSpLocks noChangeAspect="1"/>
          </p:cNvGrpSpPr>
          <p:nvPr/>
        </p:nvGrpSpPr>
        <p:grpSpPr>
          <a:xfrm>
            <a:off x="3071532" y="3292975"/>
            <a:ext cx="1251946" cy="814871"/>
            <a:chOff x="6010771" y="3664786"/>
            <a:chExt cx="1667166" cy="1085134"/>
          </a:xfrm>
        </p:grpSpPr>
        <p:pic>
          <p:nvPicPr>
            <p:cNvPr id="181" name="Elemento grafico 180" descr="Utenti">
              <a:extLst>
                <a:ext uri="{FF2B5EF4-FFF2-40B4-BE49-F238E27FC236}">
                  <a16:creationId xmlns:a16="http://schemas.microsoft.com/office/drawing/2014/main" id="{8CBF2385-B568-429F-8748-4D38595D3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87154" y="3664786"/>
              <a:ext cx="914400" cy="914400"/>
            </a:xfrm>
            <a:prstGeom prst="rect">
              <a:avLst/>
            </a:prstGeom>
          </p:spPr>
        </p:pic>
        <p:sp>
          <p:nvSpPr>
            <p:cNvPr id="182" name="CasellaDiTesto 181">
              <a:extLst>
                <a:ext uri="{FF2B5EF4-FFF2-40B4-BE49-F238E27FC236}">
                  <a16:creationId xmlns:a16="http://schemas.microsoft.com/office/drawing/2014/main" id="{CA7AC49E-25AB-4F7B-A04D-8A187EAB91BE}"/>
                </a:ext>
              </a:extLst>
            </p:cNvPr>
            <p:cNvSpPr txBox="1"/>
            <p:nvPr/>
          </p:nvSpPr>
          <p:spPr>
            <a:xfrm>
              <a:off x="6010771" y="4340065"/>
              <a:ext cx="1667166" cy="409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/>
                <a:t>Panel sessions</a:t>
              </a:r>
            </a:p>
          </p:txBody>
        </p:sp>
      </p:grpSp>
      <p:cxnSp>
        <p:nvCxnSpPr>
          <p:cNvPr id="192" name="Connettore 2 191">
            <a:extLst>
              <a:ext uri="{FF2B5EF4-FFF2-40B4-BE49-F238E27FC236}">
                <a16:creationId xmlns:a16="http://schemas.microsoft.com/office/drawing/2014/main" id="{B35019F0-7C9A-48A7-B6BC-EAD2464F9A94}"/>
              </a:ext>
            </a:extLst>
          </p:cNvPr>
          <p:cNvCxnSpPr>
            <a:cxnSpLocks/>
            <a:stCxn id="182" idx="2"/>
            <a:endCxn id="11" idx="0"/>
          </p:cNvCxnSpPr>
          <p:nvPr/>
        </p:nvCxnSpPr>
        <p:spPr>
          <a:xfrm>
            <a:off x="3697505" y="4107846"/>
            <a:ext cx="1927" cy="302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ttangolo 56">
            <a:extLst>
              <a:ext uri="{FF2B5EF4-FFF2-40B4-BE49-F238E27FC236}">
                <a16:creationId xmlns:a16="http://schemas.microsoft.com/office/drawing/2014/main" id="{C054A12A-89A7-4EF5-B2FF-9EA35D0CC33F}"/>
              </a:ext>
            </a:extLst>
          </p:cNvPr>
          <p:cNvSpPr/>
          <p:nvPr/>
        </p:nvSpPr>
        <p:spPr>
          <a:xfrm>
            <a:off x="6788027" y="3548791"/>
            <a:ext cx="144000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600" dirty="0"/>
              <a:t>CHALLENGES</a:t>
            </a:r>
          </a:p>
        </p:txBody>
      </p:sp>
      <p:cxnSp>
        <p:nvCxnSpPr>
          <p:cNvPr id="14" name="Connettore a gomito 13">
            <a:extLst>
              <a:ext uri="{FF2B5EF4-FFF2-40B4-BE49-F238E27FC236}">
                <a16:creationId xmlns:a16="http://schemas.microsoft.com/office/drawing/2014/main" id="{3DC56E1C-9BBB-43EF-A8FC-554AF92201C1}"/>
              </a:ext>
            </a:extLst>
          </p:cNvPr>
          <p:cNvCxnSpPr>
            <a:cxnSpLocks/>
            <a:stCxn id="84" idx="3"/>
            <a:endCxn id="66" idx="2"/>
          </p:cNvCxnSpPr>
          <p:nvPr/>
        </p:nvCxnSpPr>
        <p:spPr>
          <a:xfrm flipV="1">
            <a:off x="10017295" y="5856208"/>
            <a:ext cx="363528" cy="14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ttangolo 62">
            <a:extLst>
              <a:ext uri="{FF2B5EF4-FFF2-40B4-BE49-F238E27FC236}">
                <a16:creationId xmlns:a16="http://schemas.microsoft.com/office/drawing/2014/main" id="{437CFEAA-A188-4C59-BF0F-2AF3585963AB}"/>
              </a:ext>
            </a:extLst>
          </p:cNvPr>
          <p:cNvSpPr/>
          <p:nvPr/>
        </p:nvSpPr>
        <p:spPr>
          <a:xfrm>
            <a:off x="5541551" y="1900671"/>
            <a:ext cx="12600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200" dirty="0" err="1"/>
              <a:t>Outcomes</a:t>
            </a:r>
            <a:r>
              <a:rPr lang="it-IT" sz="1200" dirty="0"/>
              <a:t> from SEW 2021 </a:t>
            </a:r>
          </a:p>
        </p:txBody>
      </p:sp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B8BCF542-F4C2-4A5B-A773-AAB8FC77C058}"/>
              </a:ext>
            </a:extLst>
          </p:cNvPr>
          <p:cNvSpPr txBox="1"/>
          <p:nvPr/>
        </p:nvSpPr>
        <p:spPr>
          <a:xfrm>
            <a:off x="5409176" y="1186609"/>
            <a:ext cx="1619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200" b="1"/>
            </a:lvl1pPr>
          </a:lstStyle>
          <a:p>
            <a:r>
              <a:rPr lang="it-IT" sz="1400" dirty="0"/>
              <a:t>Stakeholders </a:t>
            </a:r>
          </a:p>
          <a:p>
            <a:r>
              <a:rPr lang="it-IT" sz="1400" dirty="0"/>
              <a:t>Engagement Week</a:t>
            </a: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9F606D9B-6D84-4564-8C24-9A72E1BC90F5}"/>
              </a:ext>
            </a:extLst>
          </p:cNvPr>
          <p:cNvSpPr/>
          <p:nvPr/>
        </p:nvSpPr>
        <p:spPr>
          <a:xfrm>
            <a:off x="6590275" y="3407908"/>
            <a:ext cx="5256158" cy="1854097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1C3500B2-8693-4DB7-9AFC-313A8F62A838}"/>
              </a:ext>
            </a:extLst>
          </p:cNvPr>
          <p:cNvSpPr/>
          <p:nvPr/>
        </p:nvSpPr>
        <p:spPr>
          <a:xfrm>
            <a:off x="5402701" y="1709680"/>
            <a:ext cx="1537700" cy="86617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5" name="Connettore a gomito 24">
            <a:extLst>
              <a:ext uri="{FF2B5EF4-FFF2-40B4-BE49-F238E27FC236}">
                <a16:creationId xmlns:a16="http://schemas.microsoft.com/office/drawing/2014/main" id="{0F12A2BE-431F-49CF-8F31-B10836980841}"/>
              </a:ext>
            </a:extLst>
          </p:cNvPr>
          <p:cNvCxnSpPr>
            <a:cxnSpLocks/>
            <a:stCxn id="63" idx="2"/>
            <a:endCxn id="72" idx="1"/>
          </p:cNvCxnSpPr>
          <p:nvPr/>
        </p:nvCxnSpPr>
        <p:spPr>
          <a:xfrm rot="16200000" flipH="1">
            <a:off x="5430423" y="3103464"/>
            <a:ext cx="2497949" cy="101569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ocumento multiplo 78">
            <a:extLst>
              <a:ext uri="{FF2B5EF4-FFF2-40B4-BE49-F238E27FC236}">
                <a16:creationId xmlns:a16="http://schemas.microsoft.com/office/drawing/2014/main" id="{B1871F63-FA95-408C-9C02-8FC0DC34D791}"/>
              </a:ext>
            </a:extLst>
          </p:cNvPr>
          <p:cNvSpPr/>
          <p:nvPr/>
        </p:nvSpPr>
        <p:spPr>
          <a:xfrm>
            <a:off x="260973" y="5535138"/>
            <a:ext cx="1800200" cy="654784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it-IT" sz="1400" dirty="0">
                <a:solidFill>
                  <a:schemeClr val="dk1"/>
                </a:solidFill>
              </a:rPr>
              <a:t>Open </a:t>
            </a:r>
            <a:r>
              <a:rPr lang="it-IT" sz="1400" dirty="0" err="1">
                <a:solidFill>
                  <a:schemeClr val="dk1"/>
                </a:solidFill>
              </a:rPr>
              <a:t>Consultation</a:t>
            </a:r>
            <a:r>
              <a:rPr lang="it-IT" sz="1400" dirty="0">
                <a:solidFill>
                  <a:schemeClr val="dk1"/>
                </a:solidFill>
              </a:rPr>
              <a:t> report</a:t>
            </a:r>
            <a:endParaRPr lang="en-US" sz="1400" b="0" i="0" dirty="0">
              <a:solidFill>
                <a:srgbClr val="333333"/>
              </a:solidFill>
              <a:effectLst/>
            </a:endParaRPr>
          </a:p>
        </p:txBody>
      </p:sp>
      <p:sp>
        <p:nvSpPr>
          <p:cNvPr id="84" name="Rettangolo 83">
            <a:extLst>
              <a:ext uri="{FF2B5EF4-FFF2-40B4-BE49-F238E27FC236}">
                <a16:creationId xmlns:a16="http://schemas.microsoft.com/office/drawing/2014/main" id="{B1C2BDB2-AE18-44EB-A52E-5A7B5EE17DFE}"/>
              </a:ext>
            </a:extLst>
          </p:cNvPr>
          <p:cNvSpPr/>
          <p:nvPr/>
        </p:nvSpPr>
        <p:spPr>
          <a:xfrm>
            <a:off x="8757295" y="5534498"/>
            <a:ext cx="12600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WP1, WP2, WP3, </a:t>
            </a:r>
          </a:p>
          <a:p>
            <a:pPr algn="ctr"/>
            <a:r>
              <a:rPr lang="it-IT" sz="1200" dirty="0">
                <a:solidFill>
                  <a:schemeClr val="tx1"/>
                </a:solidFill>
              </a:rPr>
              <a:t>WP4, WP5</a:t>
            </a:r>
          </a:p>
        </p:txBody>
      </p:sp>
      <p:cxnSp>
        <p:nvCxnSpPr>
          <p:cNvPr id="46" name="Connettore a gomito 45">
            <a:extLst>
              <a:ext uri="{FF2B5EF4-FFF2-40B4-BE49-F238E27FC236}">
                <a16:creationId xmlns:a16="http://schemas.microsoft.com/office/drawing/2014/main" id="{00C64503-94EE-4F7A-A952-48D10940D842}"/>
              </a:ext>
            </a:extLst>
          </p:cNvPr>
          <p:cNvCxnSpPr>
            <a:stCxn id="79" idx="2"/>
            <a:endCxn id="89" idx="2"/>
          </p:cNvCxnSpPr>
          <p:nvPr/>
        </p:nvCxnSpPr>
        <p:spPr>
          <a:xfrm rot="16200000" flipH="1">
            <a:off x="2239275" y="4961741"/>
            <a:ext cx="8014" cy="2414781"/>
          </a:xfrm>
          <a:prstGeom prst="bentConnector3">
            <a:avLst>
              <a:gd name="adj1" fmla="val 32983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diritto 51">
            <a:extLst>
              <a:ext uri="{FF2B5EF4-FFF2-40B4-BE49-F238E27FC236}">
                <a16:creationId xmlns:a16="http://schemas.microsoft.com/office/drawing/2014/main" id="{AAFD3B6D-CBAA-4BD8-913F-1A30C4FDF0C7}"/>
              </a:ext>
            </a:extLst>
          </p:cNvPr>
          <p:cNvCxnSpPr/>
          <p:nvPr/>
        </p:nvCxnSpPr>
        <p:spPr>
          <a:xfrm>
            <a:off x="2295670" y="6426734"/>
            <a:ext cx="0" cy="278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>
            <a:extLst>
              <a:ext uri="{FF2B5EF4-FFF2-40B4-BE49-F238E27FC236}">
                <a16:creationId xmlns:a16="http://schemas.microsoft.com/office/drawing/2014/main" id="{807CBB8D-1FF2-4E8E-8AE6-839F287CCC5C}"/>
              </a:ext>
            </a:extLst>
          </p:cNvPr>
          <p:cNvCxnSpPr>
            <a:cxnSpLocks/>
          </p:cNvCxnSpPr>
          <p:nvPr/>
        </p:nvCxnSpPr>
        <p:spPr>
          <a:xfrm flipV="1">
            <a:off x="6173878" y="4860285"/>
            <a:ext cx="0" cy="1842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ttangolo 100">
            <a:extLst>
              <a:ext uri="{FF2B5EF4-FFF2-40B4-BE49-F238E27FC236}">
                <a16:creationId xmlns:a16="http://schemas.microsoft.com/office/drawing/2014/main" id="{F0725B91-C940-4B13-850F-F36868AC851A}"/>
              </a:ext>
            </a:extLst>
          </p:cNvPr>
          <p:cNvSpPr/>
          <p:nvPr/>
        </p:nvSpPr>
        <p:spPr>
          <a:xfrm>
            <a:off x="9995213" y="1397418"/>
            <a:ext cx="1851220" cy="189742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7" name="Freccia a destra 86">
            <a:extLst>
              <a:ext uri="{FF2B5EF4-FFF2-40B4-BE49-F238E27FC236}">
                <a16:creationId xmlns:a16="http://schemas.microsoft.com/office/drawing/2014/main" id="{AA72D5C7-4F6E-419A-97F9-9B720AF3B4D1}"/>
              </a:ext>
            </a:extLst>
          </p:cNvPr>
          <p:cNvSpPr/>
          <p:nvPr/>
        </p:nvSpPr>
        <p:spPr>
          <a:xfrm>
            <a:off x="334499" y="942975"/>
            <a:ext cx="11511934" cy="210245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8" name="Rettangolo con angoli arrotondati 87">
            <a:extLst>
              <a:ext uri="{FF2B5EF4-FFF2-40B4-BE49-F238E27FC236}">
                <a16:creationId xmlns:a16="http://schemas.microsoft.com/office/drawing/2014/main" id="{8350ABF8-5805-474C-ACEB-67BB11938BBD}"/>
              </a:ext>
            </a:extLst>
          </p:cNvPr>
          <p:cNvSpPr/>
          <p:nvPr/>
        </p:nvSpPr>
        <p:spPr>
          <a:xfrm>
            <a:off x="732412" y="876300"/>
            <a:ext cx="914472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tx1"/>
                </a:solidFill>
              </a:rPr>
              <a:t>April-</a:t>
            </a:r>
            <a:r>
              <a:rPr lang="it-IT" sz="1000" b="1" dirty="0" err="1">
                <a:solidFill>
                  <a:schemeClr val="tx1"/>
                </a:solidFill>
              </a:rPr>
              <a:t>May</a:t>
            </a:r>
            <a:endParaRPr lang="it-IT" sz="1000" b="1" dirty="0">
              <a:solidFill>
                <a:schemeClr val="tx1"/>
              </a:solidFill>
            </a:endParaRPr>
          </a:p>
          <a:p>
            <a:pPr algn="ctr"/>
            <a:r>
              <a:rPr lang="it-IT" sz="1000" b="1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112" name="Rettangolo con angoli arrotondati 111">
            <a:extLst>
              <a:ext uri="{FF2B5EF4-FFF2-40B4-BE49-F238E27FC236}">
                <a16:creationId xmlns:a16="http://schemas.microsoft.com/office/drawing/2014/main" id="{5DB6689D-6CEC-4861-8418-56AB6C99824B}"/>
              </a:ext>
            </a:extLst>
          </p:cNvPr>
          <p:cNvSpPr/>
          <p:nvPr/>
        </p:nvSpPr>
        <p:spPr>
          <a:xfrm>
            <a:off x="3241176" y="884354"/>
            <a:ext cx="914472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tx1"/>
                </a:solidFill>
              </a:rPr>
              <a:t>20 </a:t>
            </a:r>
            <a:r>
              <a:rPr lang="it-IT" sz="1000" b="1" dirty="0" err="1">
                <a:solidFill>
                  <a:schemeClr val="tx1"/>
                </a:solidFill>
              </a:rPr>
              <a:t>May</a:t>
            </a:r>
            <a:endParaRPr lang="it-IT" sz="1000" b="1" dirty="0">
              <a:solidFill>
                <a:schemeClr val="tx1"/>
              </a:solidFill>
            </a:endParaRPr>
          </a:p>
          <a:p>
            <a:pPr algn="ctr"/>
            <a:r>
              <a:rPr lang="it-IT" sz="1000" b="1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113" name="Rettangolo con angoli arrotondati 112">
            <a:extLst>
              <a:ext uri="{FF2B5EF4-FFF2-40B4-BE49-F238E27FC236}">
                <a16:creationId xmlns:a16="http://schemas.microsoft.com/office/drawing/2014/main" id="{C0649886-BD04-48E2-A071-56F345AD99BE}"/>
              </a:ext>
            </a:extLst>
          </p:cNvPr>
          <p:cNvSpPr/>
          <p:nvPr/>
        </p:nvSpPr>
        <p:spPr>
          <a:xfrm>
            <a:off x="5527491" y="861750"/>
            <a:ext cx="1125949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tx1"/>
                </a:solidFill>
              </a:rPr>
              <a:t>30 </a:t>
            </a:r>
            <a:r>
              <a:rPr lang="it-IT" sz="1000" b="1" dirty="0" err="1">
                <a:solidFill>
                  <a:schemeClr val="tx1"/>
                </a:solidFill>
              </a:rPr>
              <a:t>May</a:t>
            </a:r>
            <a:r>
              <a:rPr lang="it-IT" sz="1000" b="1" dirty="0">
                <a:solidFill>
                  <a:schemeClr val="tx1"/>
                </a:solidFill>
              </a:rPr>
              <a:t> – 4 </a:t>
            </a:r>
            <a:r>
              <a:rPr lang="it-IT" sz="1000" b="1" dirty="0" err="1">
                <a:solidFill>
                  <a:schemeClr val="tx1"/>
                </a:solidFill>
              </a:rPr>
              <a:t>June</a:t>
            </a:r>
            <a:endParaRPr lang="it-IT" sz="1000" b="1" dirty="0">
              <a:solidFill>
                <a:schemeClr val="tx1"/>
              </a:solidFill>
            </a:endParaRPr>
          </a:p>
          <a:p>
            <a:pPr algn="ctr"/>
            <a:r>
              <a:rPr lang="it-IT" sz="1000" b="1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99" name="CasellaDiTesto 98">
            <a:extLst>
              <a:ext uri="{FF2B5EF4-FFF2-40B4-BE49-F238E27FC236}">
                <a16:creationId xmlns:a16="http://schemas.microsoft.com/office/drawing/2014/main" id="{B69BFC0E-5277-48A2-8DCA-ABDA65A408E3}"/>
              </a:ext>
            </a:extLst>
          </p:cNvPr>
          <p:cNvSpPr txBox="1"/>
          <p:nvPr/>
        </p:nvSpPr>
        <p:spPr>
          <a:xfrm>
            <a:off x="10301323" y="848402"/>
            <a:ext cx="1260000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algn="ctr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>
                <a:solidFill>
                  <a:schemeClr val="tx1"/>
                </a:solidFill>
              </a:rPr>
              <a:t>The way </a:t>
            </a:r>
            <a:r>
              <a:rPr lang="it-IT" dirty="0" err="1">
                <a:solidFill>
                  <a:schemeClr val="tx1"/>
                </a:solidFill>
              </a:rPr>
              <a:t>forward</a:t>
            </a:r>
            <a:r>
              <a:rPr lang="it-IT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17" name="Rettangolo con angoli arrotondati 116">
            <a:extLst>
              <a:ext uri="{FF2B5EF4-FFF2-40B4-BE49-F238E27FC236}">
                <a16:creationId xmlns:a16="http://schemas.microsoft.com/office/drawing/2014/main" id="{75BDF5DD-C62A-471A-8E94-BE0D181FFB69}"/>
              </a:ext>
            </a:extLst>
          </p:cNvPr>
          <p:cNvSpPr/>
          <p:nvPr/>
        </p:nvSpPr>
        <p:spPr>
          <a:xfrm>
            <a:off x="8407334" y="861750"/>
            <a:ext cx="1125949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tx1"/>
                </a:solidFill>
              </a:rPr>
              <a:t>29 </a:t>
            </a:r>
            <a:r>
              <a:rPr lang="it-IT" sz="1000" b="1" dirty="0" err="1">
                <a:solidFill>
                  <a:schemeClr val="tx1"/>
                </a:solidFill>
              </a:rPr>
              <a:t>June</a:t>
            </a:r>
            <a:endParaRPr lang="it-IT" sz="1000" b="1" dirty="0">
              <a:solidFill>
                <a:schemeClr val="tx1"/>
              </a:solidFill>
            </a:endParaRPr>
          </a:p>
          <a:p>
            <a:pPr algn="ctr"/>
            <a:r>
              <a:rPr lang="it-IT" sz="1000" b="1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9376A925-57F6-457E-8EAA-0A14ADF6A60B}"/>
              </a:ext>
            </a:extLst>
          </p:cNvPr>
          <p:cNvSpPr/>
          <p:nvPr/>
        </p:nvSpPr>
        <p:spPr>
          <a:xfrm>
            <a:off x="6361296" y="5464520"/>
            <a:ext cx="1432033" cy="785518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it-IT" sz="1200" b="1" dirty="0">
                <a:solidFill>
                  <a:schemeClr val="tx1"/>
                </a:solidFill>
              </a:rPr>
              <a:t>AU-EU </a:t>
            </a:r>
            <a:r>
              <a:rPr lang="it-IT" sz="1200" b="1" dirty="0" err="1">
                <a:solidFill>
                  <a:schemeClr val="tx1"/>
                </a:solidFill>
              </a:rPr>
              <a:t>expectations</a:t>
            </a:r>
            <a:endParaRPr lang="it-IT" sz="1200" b="1" dirty="0">
              <a:solidFill>
                <a:schemeClr val="tx1"/>
              </a:solidFill>
            </a:endParaRP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457534A0-ABA9-4941-A28D-FA9F3CAC397A}"/>
              </a:ext>
            </a:extLst>
          </p:cNvPr>
          <p:cNvCxnSpPr>
            <a:stCxn id="6" idx="6"/>
            <a:endCxn id="84" idx="1"/>
          </p:cNvCxnSpPr>
          <p:nvPr/>
        </p:nvCxnSpPr>
        <p:spPr>
          <a:xfrm>
            <a:off x="7793329" y="5857279"/>
            <a:ext cx="963966" cy="385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ttangolo con angoli arrotondati 77">
            <a:extLst>
              <a:ext uri="{FF2B5EF4-FFF2-40B4-BE49-F238E27FC236}">
                <a16:creationId xmlns:a16="http://schemas.microsoft.com/office/drawing/2014/main" id="{12440864-A7ED-43E7-8D6B-9C59474328BD}"/>
              </a:ext>
            </a:extLst>
          </p:cNvPr>
          <p:cNvSpPr/>
          <p:nvPr/>
        </p:nvSpPr>
        <p:spPr>
          <a:xfrm>
            <a:off x="6286170" y="6161958"/>
            <a:ext cx="1125949" cy="33820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tx1"/>
                </a:solidFill>
              </a:rPr>
              <a:t>Note 29 </a:t>
            </a:r>
            <a:r>
              <a:rPr lang="it-IT" sz="1000" b="1" dirty="0" err="1">
                <a:solidFill>
                  <a:schemeClr val="tx1"/>
                </a:solidFill>
              </a:rPr>
              <a:t>July</a:t>
            </a:r>
            <a:endParaRPr lang="it-IT" sz="1000" b="1" dirty="0">
              <a:solidFill>
                <a:schemeClr val="tx1"/>
              </a:solidFill>
            </a:endParaRPr>
          </a:p>
          <a:p>
            <a:pPr algn="ctr"/>
            <a:r>
              <a:rPr lang="it-IT" sz="1000" b="1" dirty="0">
                <a:solidFill>
                  <a:schemeClr val="tx1"/>
                </a:solidFill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381204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o 42">
            <a:extLst>
              <a:ext uri="{FF2B5EF4-FFF2-40B4-BE49-F238E27FC236}">
                <a16:creationId xmlns:a16="http://schemas.microsoft.com/office/drawing/2014/main" id="{AABCA784-FB6E-4415-B56E-212F101825E0}"/>
              </a:ext>
            </a:extLst>
          </p:cNvPr>
          <p:cNvGrpSpPr/>
          <p:nvPr/>
        </p:nvGrpSpPr>
        <p:grpSpPr>
          <a:xfrm>
            <a:off x="4062679" y="4259593"/>
            <a:ext cx="1648004" cy="2033828"/>
            <a:chOff x="7142620" y="2262816"/>
            <a:chExt cx="1648004" cy="2033828"/>
          </a:xfrm>
        </p:grpSpPr>
        <p:pic>
          <p:nvPicPr>
            <p:cNvPr id="19" name="Immagine 18" descr="Immagine che contiene uomo, persona, cravatta, parete&#10;&#10;Descrizione generata automaticamente">
              <a:extLst>
                <a:ext uri="{FF2B5EF4-FFF2-40B4-BE49-F238E27FC236}">
                  <a16:creationId xmlns:a16="http://schemas.microsoft.com/office/drawing/2014/main" id="{4D2E7724-FD36-4675-A11A-02FB4E0F9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6622" y="2262816"/>
              <a:ext cx="1440000" cy="1440000"/>
            </a:xfrm>
            <a:prstGeom prst="rect">
              <a:avLst/>
            </a:prstGeom>
          </p:spPr>
        </p:pic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027A6144-8F8D-4F85-A0DE-BE6D09BCE7F3}"/>
                </a:ext>
              </a:extLst>
            </p:cNvPr>
            <p:cNvSpPr txBox="1"/>
            <p:nvPr/>
          </p:nvSpPr>
          <p:spPr>
            <a:xfrm>
              <a:off x="7142620" y="3711869"/>
              <a:ext cx="1648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Stefan A. </a:t>
              </a:r>
              <a:r>
                <a:rPr lang="it-IT" sz="1600" b="1" dirty="0" err="1"/>
                <a:t>Haffner</a:t>
              </a:r>
              <a:endParaRPr lang="it-IT" sz="1600" b="1" dirty="0"/>
            </a:p>
            <a:p>
              <a:pPr algn="ctr"/>
              <a:r>
                <a:rPr lang="it-IT" sz="1600" dirty="0"/>
                <a:t>DLR | GERMANY</a:t>
              </a:r>
            </a:p>
          </p:txBody>
        </p:sp>
      </p:grpSp>
      <p:sp>
        <p:nvSpPr>
          <p:cNvPr id="4" name="Titolo 3">
            <a:extLst>
              <a:ext uri="{FF2B5EF4-FFF2-40B4-BE49-F238E27FC236}">
                <a16:creationId xmlns:a16="http://schemas.microsoft.com/office/drawing/2014/main" id="{57E28391-0B36-48F6-A031-7C356F956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4984"/>
            <a:ext cx="10515600" cy="615553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SPEAKERS</a:t>
            </a:r>
          </a:p>
        </p:txBody>
      </p: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0DC250D7-1063-4EA6-9D94-873D89F2FFC1}"/>
              </a:ext>
            </a:extLst>
          </p:cNvPr>
          <p:cNvGrpSpPr/>
          <p:nvPr/>
        </p:nvGrpSpPr>
        <p:grpSpPr>
          <a:xfrm>
            <a:off x="5415944" y="2083184"/>
            <a:ext cx="1609473" cy="2024775"/>
            <a:chOff x="684291" y="2777437"/>
            <a:chExt cx="1609473" cy="2024775"/>
          </a:xfrm>
        </p:grpSpPr>
        <p:pic>
          <p:nvPicPr>
            <p:cNvPr id="3" name="Immagine 2" descr="Immagine che contiene esterni, persona, donna&#10;&#10;Descrizione generata automaticamente">
              <a:extLst>
                <a:ext uri="{FF2B5EF4-FFF2-40B4-BE49-F238E27FC236}">
                  <a16:creationId xmlns:a16="http://schemas.microsoft.com/office/drawing/2014/main" id="{8AE50A4A-4A48-4569-9CC3-5DBF7BC67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027" y="2777437"/>
              <a:ext cx="1440000" cy="1440000"/>
            </a:xfrm>
            <a:prstGeom prst="rect">
              <a:avLst/>
            </a:prstGeom>
          </p:spPr>
        </p:pic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1F829232-A111-439E-99E6-C0E2F01696D5}"/>
                </a:ext>
              </a:extLst>
            </p:cNvPr>
            <p:cNvSpPr txBox="1"/>
            <p:nvPr/>
          </p:nvSpPr>
          <p:spPr>
            <a:xfrm>
              <a:off x="684291" y="4217437"/>
              <a:ext cx="16094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Marta Iglesias</a:t>
              </a:r>
            </a:p>
            <a:p>
              <a:pPr algn="ctr"/>
              <a:r>
                <a:rPr lang="it-IT" sz="1600" dirty="0"/>
                <a:t>DG AGRI | EC</a:t>
              </a:r>
            </a:p>
          </p:txBody>
        </p: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0680E231-3091-4101-9086-C43DC6112F6F}"/>
              </a:ext>
            </a:extLst>
          </p:cNvPr>
          <p:cNvGrpSpPr/>
          <p:nvPr/>
        </p:nvGrpSpPr>
        <p:grpSpPr>
          <a:xfrm>
            <a:off x="9610541" y="2083184"/>
            <a:ext cx="1597210" cy="2034823"/>
            <a:chOff x="3525422" y="2262816"/>
            <a:chExt cx="1597210" cy="2034823"/>
          </a:xfrm>
        </p:grpSpPr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D034205E-6682-4A0D-AC14-EA0ADA517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09027" y="2262816"/>
              <a:ext cx="1429999" cy="1440000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F503074E-E6E6-4F32-9FF6-10721F5DB6C1}"/>
                </a:ext>
              </a:extLst>
            </p:cNvPr>
            <p:cNvSpPr txBox="1"/>
            <p:nvPr/>
          </p:nvSpPr>
          <p:spPr>
            <a:xfrm>
              <a:off x="3525422" y="3712864"/>
              <a:ext cx="1597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/>
                <a:t>Norhan</a:t>
              </a:r>
              <a:r>
                <a:rPr lang="it-IT" sz="1600" b="1" dirty="0"/>
                <a:t> El </a:t>
              </a:r>
              <a:r>
                <a:rPr lang="it-IT" sz="1600" b="1" dirty="0" err="1"/>
                <a:t>Dallal</a:t>
              </a:r>
              <a:endParaRPr lang="it-IT" sz="1600" b="1" dirty="0"/>
            </a:p>
            <a:p>
              <a:pPr algn="ctr"/>
              <a:r>
                <a:rPr lang="it-IT" sz="1600" dirty="0"/>
                <a:t>MHESR | EGYPT</a:t>
              </a:r>
            </a:p>
          </p:txBody>
        </p: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29B39A87-3E2B-4128-B258-E24949176135}"/>
              </a:ext>
            </a:extLst>
          </p:cNvPr>
          <p:cNvGrpSpPr/>
          <p:nvPr/>
        </p:nvGrpSpPr>
        <p:grpSpPr>
          <a:xfrm>
            <a:off x="1672847" y="4259593"/>
            <a:ext cx="1684163" cy="2033828"/>
            <a:chOff x="4837152" y="2777437"/>
            <a:chExt cx="1684163" cy="2033828"/>
          </a:xfrm>
        </p:grpSpPr>
        <p:pic>
          <p:nvPicPr>
            <p:cNvPr id="15" name="Immagine 14" descr="Immagine che contiene persona, indossando&#10;&#10;Descrizione generata automaticamente">
              <a:extLst>
                <a:ext uri="{FF2B5EF4-FFF2-40B4-BE49-F238E27FC236}">
                  <a16:creationId xmlns:a16="http://schemas.microsoft.com/office/drawing/2014/main" id="{F35B4173-3F52-433C-BE13-DB3516FF8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9233" y="2777437"/>
              <a:ext cx="1440000" cy="1440000"/>
            </a:xfrm>
            <a:prstGeom prst="rect">
              <a:avLst/>
            </a:prstGeom>
          </p:spPr>
        </p:pic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25B5596B-B668-4F05-97A0-37D8DAA1F25C}"/>
                </a:ext>
              </a:extLst>
            </p:cNvPr>
            <p:cNvSpPr txBox="1"/>
            <p:nvPr/>
          </p:nvSpPr>
          <p:spPr>
            <a:xfrm>
              <a:off x="4837152" y="4226490"/>
              <a:ext cx="16841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Melissa Plath</a:t>
              </a:r>
            </a:p>
            <a:p>
              <a:pPr algn="ctr"/>
              <a:r>
                <a:rPr lang="it-IT" sz="1600" dirty="0" err="1"/>
                <a:t>UniPID</a:t>
              </a:r>
              <a:r>
                <a:rPr lang="it-IT" sz="1600" dirty="0"/>
                <a:t> | FINLAND</a:t>
              </a:r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7974CFE9-EBFA-4B93-B50E-6D1C61E09331}"/>
              </a:ext>
            </a:extLst>
          </p:cNvPr>
          <p:cNvGrpSpPr/>
          <p:nvPr/>
        </p:nvGrpSpPr>
        <p:grpSpPr>
          <a:xfrm>
            <a:off x="6416352" y="4216561"/>
            <a:ext cx="1575686" cy="2024775"/>
            <a:chOff x="9611922" y="2709000"/>
            <a:chExt cx="1575686" cy="2024775"/>
          </a:xfrm>
        </p:grpSpPr>
        <p:pic>
          <p:nvPicPr>
            <p:cNvPr id="25" name="Immagine 24" descr="Immagine che contiene persona, parete, interni, tuta&#10;&#10;Descrizione generata automaticamente">
              <a:extLst>
                <a:ext uri="{FF2B5EF4-FFF2-40B4-BE49-F238E27FC236}">
                  <a16:creationId xmlns:a16="http://schemas.microsoft.com/office/drawing/2014/main" id="{9E5A0243-4E0B-4A06-85C6-E73BC9A1E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9765" y="2709000"/>
              <a:ext cx="1440000" cy="1440000"/>
            </a:xfrm>
            <a:prstGeom prst="rect">
              <a:avLst/>
            </a:prstGeom>
          </p:spPr>
        </p:pic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1D8B5BD-5F31-46BE-9FFF-490202F1E51F}"/>
                </a:ext>
              </a:extLst>
            </p:cNvPr>
            <p:cNvSpPr txBox="1"/>
            <p:nvPr/>
          </p:nvSpPr>
          <p:spPr>
            <a:xfrm>
              <a:off x="9611922" y="4149000"/>
              <a:ext cx="1575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Jonas Mugabe </a:t>
              </a:r>
            </a:p>
            <a:p>
              <a:pPr algn="ctr"/>
              <a:r>
                <a:rPr lang="it-IT" sz="1600" dirty="0"/>
                <a:t>FARA | GHANA</a:t>
              </a:r>
            </a:p>
          </p:txBody>
        </p: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4F4BE64F-7FD0-472B-B115-A8B78B38A6A1}"/>
              </a:ext>
            </a:extLst>
          </p:cNvPr>
          <p:cNvGrpSpPr/>
          <p:nvPr/>
        </p:nvGrpSpPr>
        <p:grpSpPr>
          <a:xfrm>
            <a:off x="8697708" y="4227319"/>
            <a:ext cx="1982875" cy="2024775"/>
            <a:chOff x="10209124" y="4020796"/>
            <a:chExt cx="1982875" cy="2024775"/>
          </a:xfrm>
        </p:grpSpPr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ED64AD17-5BC5-44FC-80D5-4B8A2E091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80561" y="4020796"/>
              <a:ext cx="1440000" cy="1440000"/>
            </a:xfrm>
            <a:prstGeom prst="rect">
              <a:avLst/>
            </a:prstGeom>
          </p:spPr>
        </p:pic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DA7C767E-E478-4B44-943F-186000B6A8CD}"/>
                </a:ext>
              </a:extLst>
            </p:cNvPr>
            <p:cNvSpPr txBox="1"/>
            <p:nvPr/>
          </p:nvSpPr>
          <p:spPr>
            <a:xfrm>
              <a:off x="10209124" y="5460796"/>
              <a:ext cx="19828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Rose Omari </a:t>
              </a:r>
            </a:p>
            <a:p>
              <a:pPr algn="ctr"/>
              <a:r>
                <a:rPr lang="en-GB" sz="1600" dirty="0"/>
                <a:t>CSIR-STEPRI | GHANA</a:t>
              </a:r>
              <a:endParaRPr lang="it-IT" sz="1600" dirty="0"/>
            </a:p>
          </p:txBody>
        </p:sp>
      </p:grp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DF22289B-4C0F-4398-B8AC-8544B4058C68}"/>
              </a:ext>
            </a:extLst>
          </p:cNvPr>
          <p:cNvGrpSpPr/>
          <p:nvPr/>
        </p:nvGrpSpPr>
        <p:grpSpPr>
          <a:xfrm>
            <a:off x="7288826" y="2083184"/>
            <a:ext cx="2058308" cy="2024775"/>
            <a:chOff x="1591472" y="2973109"/>
            <a:chExt cx="2058308" cy="2024775"/>
          </a:xfrm>
        </p:grpSpPr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D3F2F94A-20B2-4E2E-8020-02386384A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84019" y="2973109"/>
              <a:ext cx="1433846" cy="1440000"/>
            </a:xfrm>
            <a:prstGeom prst="rect">
              <a:avLst/>
            </a:prstGeom>
          </p:spPr>
        </p:pic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2999D4D6-AD6B-473B-8AD7-84220AE9F920}"/>
                </a:ext>
              </a:extLst>
            </p:cNvPr>
            <p:cNvSpPr txBox="1"/>
            <p:nvPr/>
          </p:nvSpPr>
          <p:spPr>
            <a:xfrm>
              <a:off x="1591472" y="4413109"/>
              <a:ext cx="2058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Carlo Sansiviero </a:t>
              </a:r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CIHEAM-IAMB | ITALY</a:t>
              </a:r>
              <a:endParaRPr lang="it-IT" sz="1600" dirty="0"/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E6BD59DA-4DCA-41DA-A684-9F7ABF8AD74D}"/>
              </a:ext>
            </a:extLst>
          </p:cNvPr>
          <p:cNvGrpSpPr/>
          <p:nvPr/>
        </p:nvGrpSpPr>
        <p:grpSpPr>
          <a:xfrm>
            <a:off x="772510" y="2083184"/>
            <a:ext cx="2058308" cy="2021698"/>
            <a:chOff x="1591472" y="2976186"/>
            <a:chExt cx="2058308" cy="2021698"/>
          </a:xfrm>
        </p:grpSpPr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A9CD2733-6170-4B5D-BE4B-996EFB103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84019" y="2976186"/>
              <a:ext cx="1433846" cy="1433846"/>
            </a:xfrm>
            <a:prstGeom prst="rect">
              <a:avLst/>
            </a:prstGeom>
          </p:spPr>
        </p:pic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971A7BF-B167-4F0F-9CD6-9EC00BDB09F1}"/>
                </a:ext>
              </a:extLst>
            </p:cNvPr>
            <p:cNvSpPr txBox="1"/>
            <p:nvPr/>
          </p:nvSpPr>
          <p:spPr>
            <a:xfrm>
              <a:off x="1591472" y="4413109"/>
              <a:ext cx="2058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Claudio Bogliotti</a:t>
              </a:r>
            </a:p>
            <a:p>
              <a:pPr algn="ctr"/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CIHEAM-IAMB | ITALY</a:t>
              </a:r>
              <a:endParaRPr lang="it-IT" sz="1600" dirty="0"/>
            </a:p>
          </p:txBody>
        </p: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AF34696D-848F-41E9-A916-31ED2C9FC067}"/>
              </a:ext>
            </a:extLst>
          </p:cNvPr>
          <p:cNvGrpSpPr/>
          <p:nvPr/>
        </p:nvGrpSpPr>
        <p:grpSpPr>
          <a:xfrm>
            <a:off x="3094227" y="2083184"/>
            <a:ext cx="2058308" cy="2021368"/>
            <a:chOff x="1591472" y="2976516"/>
            <a:chExt cx="2058308" cy="2021368"/>
          </a:xfrm>
        </p:grpSpPr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51E0D147-05DA-463E-B11D-9D3ABFB65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84019" y="2976516"/>
              <a:ext cx="1433846" cy="1433185"/>
            </a:xfrm>
            <a:prstGeom prst="rect">
              <a:avLst/>
            </a:prstGeom>
          </p:spPr>
        </p:pic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B3D40F96-47F5-4996-9306-9558E9539557}"/>
                </a:ext>
              </a:extLst>
            </p:cNvPr>
            <p:cNvSpPr txBox="1"/>
            <p:nvPr/>
          </p:nvSpPr>
          <p:spPr>
            <a:xfrm>
              <a:off x="1591472" y="4413109"/>
              <a:ext cx="2058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Gaetano Ladisa</a:t>
              </a:r>
            </a:p>
            <a:p>
              <a:pPr algn="ctr"/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CIHEAM-IAMB | ITALY</a:t>
              </a:r>
              <a:endParaRPr lang="it-IT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647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o 42">
            <a:extLst>
              <a:ext uri="{FF2B5EF4-FFF2-40B4-BE49-F238E27FC236}">
                <a16:creationId xmlns:a16="http://schemas.microsoft.com/office/drawing/2014/main" id="{AABCA784-FB6E-4415-B56E-212F101825E0}"/>
              </a:ext>
            </a:extLst>
          </p:cNvPr>
          <p:cNvGrpSpPr/>
          <p:nvPr/>
        </p:nvGrpSpPr>
        <p:grpSpPr>
          <a:xfrm>
            <a:off x="3871031" y="4274631"/>
            <a:ext cx="1648004" cy="2029300"/>
            <a:chOff x="7142620" y="2267344"/>
            <a:chExt cx="1648004" cy="2029300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4D2E7724-FD36-4675-A11A-02FB4E0F9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46622" y="2267344"/>
              <a:ext cx="1440000" cy="1430943"/>
            </a:xfrm>
            <a:prstGeom prst="rect">
              <a:avLst/>
            </a:prstGeom>
          </p:spPr>
        </p:pic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027A6144-8F8D-4F85-A0DE-BE6D09BCE7F3}"/>
                </a:ext>
              </a:extLst>
            </p:cNvPr>
            <p:cNvSpPr txBox="1"/>
            <p:nvPr/>
          </p:nvSpPr>
          <p:spPr>
            <a:xfrm>
              <a:off x="7142620" y="3711869"/>
              <a:ext cx="1648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Eric Mwangi </a:t>
              </a:r>
            </a:p>
            <a:p>
              <a:pPr algn="ctr"/>
              <a:r>
                <a:rPr lang="it-IT" sz="1600" dirty="0"/>
                <a:t>DRST | KENYA</a:t>
              </a:r>
            </a:p>
          </p:txBody>
        </p:sp>
      </p:grpSp>
      <p:sp>
        <p:nvSpPr>
          <p:cNvPr id="4" name="Titolo 3">
            <a:extLst>
              <a:ext uri="{FF2B5EF4-FFF2-40B4-BE49-F238E27FC236}">
                <a16:creationId xmlns:a16="http://schemas.microsoft.com/office/drawing/2014/main" id="{57E28391-0B36-48F6-A031-7C356F956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4984"/>
            <a:ext cx="10515600" cy="615553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PANELLISTS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CA50F29D-6BE4-4FC3-8375-B857039ACF2D}"/>
              </a:ext>
            </a:extLst>
          </p:cNvPr>
          <p:cNvGrpSpPr/>
          <p:nvPr/>
        </p:nvGrpSpPr>
        <p:grpSpPr>
          <a:xfrm>
            <a:off x="1175234" y="2081956"/>
            <a:ext cx="1847531" cy="2035533"/>
            <a:chOff x="210777" y="2134226"/>
            <a:chExt cx="1847531" cy="2035533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8AE50A4A-4A48-4569-9CC3-5DBF7BC67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542" y="2134226"/>
              <a:ext cx="1440000" cy="1440000"/>
            </a:xfrm>
            <a:prstGeom prst="rect">
              <a:avLst/>
            </a:prstGeom>
          </p:spPr>
        </p:pic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1F829232-A111-439E-99E6-C0E2F01696D5}"/>
                </a:ext>
              </a:extLst>
            </p:cNvPr>
            <p:cNvSpPr txBox="1"/>
            <p:nvPr/>
          </p:nvSpPr>
          <p:spPr>
            <a:xfrm>
              <a:off x="210777" y="3584984"/>
              <a:ext cx="18475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Edgard </a:t>
              </a:r>
              <a:r>
                <a:rPr lang="it-IT" sz="1600" b="1" dirty="0" err="1"/>
                <a:t>Deguenon</a:t>
              </a:r>
              <a:r>
                <a:rPr lang="it-IT" sz="1600" b="1" dirty="0"/>
                <a:t> </a:t>
              </a:r>
            </a:p>
            <a:p>
              <a:pPr algn="ctr"/>
              <a:r>
                <a:rPr lang="it-IT" sz="1600" dirty="0"/>
                <a:t>HORTITECH | BENIN</a:t>
              </a:r>
            </a:p>
          </p:txBody>
        </p: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59F27653-0CBC-4468-8ED3-DAFD2AB0D43E}"/>
              </a:ext>
            </a:extLst>
          </p:cNvPr>
          <p:cNvGrpSpPr/>
          <p:nvPr/>
        </p:nvGrpSpPr>
        <p:grpSpPr>
          <a:xfrm>
            <a:off x="6199708" y="2081956"/>
            <a:ext cx="1933354" cy="2034823"/>
            <a:chOff x="2373951" y="2144984"/>
            <a:chExt cx="1933354" cy="2034823"/>
          </a:xfrm>
        </p:grpSpPr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D034205E-6682-4A0D-AC14-EA0ADA517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20628" y="2144984"/>
              <a:ext cx="1440000" cy="1440000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F503074E-E6E6-4F32-9FF6-10721F5DB6C1}"/>
                </a:ext>
              </a:extLst>
            </p:cNvPr>
            <p:cNvSpPr txBox="1"/>
            <p:nvPr/>
          </p:nvSpPr>
          <p:spPr>
            <a:xfrm>
              <a:off x="2373951" y="3595032"/>
              <a:ext cx="19333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/>
                <a:t>Magloire</a:t>
              </a:r>
              <a:r>
                <a:rPr lang="it-IT" sz="1600" b="1" dirty="0"/>
                <a:t> F. </a:t>
              </a:r>
              <a:r>
                <a:rPr lang="it-IT" sz="1600" b="1" dirty="0" err="1"/>
                <a:t>Oteyami</a:t>
              </a:r>
              <a:r>
                <a:rPr lang="it-IT" sz="1600" b="1" dirty="0"/>
                <a:t> </a:t>
              </a:r>
            </a:p>
            <a:p>
              <a:pPr algn="ctr"/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VARTLAB | BENIN</a:t>
              </a:r>
              <a:endParaRPr lang="it-IT" sz="1600" dirty="0"/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D22BB62E-5ACC-4328-AFBE-2AD4C3EF743F}"/>
              </a:ext>
            </a:extLst>
          </p:cNvPr>
          <p:cNvGrpSpPr/>
          <p:nvPr/>
        </p:nvGrpSpPr>
        <p:grpSpPr>
          <a:xfrm>
            <a:off x="3673240" y="2081956"/>
            <a:ext cx="2047113" cy="2033828"/>
            <a:chOff x="5088214" y="2597109"/>
            <a:chExt cx="2047113" cy="2033828"/>
          </a:xfrm>
        </p:grpSpPr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F35B4173-3F52-433C-BE13-DB3516FF8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91770" y="2597109"/>
              <a:ext cx="1440000" cy="1440000"/>
            </a:xfrm>
            <a:prstGeom prst="rect">
              <a:avLst/>
            </a:prstGeom>
          </p:spPr>
        </p:pic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25B5596B-B668-4F05-97A0-37D8DAA1F25C}"/>
                </a:ext>
              </a:extLst>
            </p:cNvPr>
            <p:cNvSpPr txBox="1"/>
            <p:nvPr/>
          </p:nvSpPr>
          <p:spPr>
            <a:xfrm>
              <a:off x="5088214" y="4046162"/>
              <a:ext cx="20471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/>
                <a:t>Prudence</a:t>
              </a:r>
              <a:r>
                <a:rPr lang="it-IT" sz="1600" b="1" dirty="0"/>
                <a:t> N. </a:t>
              </a:r>
              <a:r>
                <a:rPr lang="it-IT" sz="1600" b="1" dirty="0" err="1"/>
                <a:t>Makhura</a:t>
              </a:r>
              <a:r>
                <a:rPr lang="it-IT" sz="1600" b="1" dirty="0"/>
                <a:t> </a:t>
              </a:r>
            </a:p>
            <a:p>
              <a:pPr algn="ctr"/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NRF | SOUTH AFRICA</a:t>
              </a:r>
              <a:endParaRPr lang="it-IT" sz="1600" dirty="0"/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7974CFE9-EBFA-4B93-B50E-6D1C61E09331}"/>
              </a:ext>
            </a:extLst>
          </p:cNvPr>
          <p:cNvGrpSpPr/>
          <p:nvPr/>
        </p:nvGrpSpPr>
        <p:grpSpPr>
          <a:xfrm>
            <a:off x="6363142" y="4274631"/>
            <a:ext cx="1575686" cy="2024775"/>
            <a:chOff x="9611922" y="2709000"/>
            <a:chExt cx="1575686" cy="2024775"/>
          </a:xfrm>
        </p:grpSpPr>
        <p:pic>
          <p:nvPicPr>
            <p:cNvPr id="25" name="Immagine 24">
              <a:extLst>
                <a:ext uri="{FF2B5EF4-FFF2-40B4-BE49-F238E27FC236}">
                  <a16:creationId xmlns:a16="http://schemas.microsoft.com/office/drawing/2014/main" id="{9E5A0243-4E0B-4A06-85C6-E73BC9A1E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83277" y="2709000"/>
              <a:ext cx="1432975" cy="1440000"/>
            </a:xfrm>
            <a:prstGeom prst="rect">
              <a:avLst/>
            </a:prstGeom>
          </p:spPr>
        </p:pic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1D8B5BD-5F31-46BE-9FFF-490202F1E51F}"/>
                </a:ext>
              </a:extLst>
            </p:cNvPr>
            <p:cNvSpPr txBox="1"/>
            <p:nvPr/>
          </p:nvSpPr>
          <p:spPr>
            <a:xfrm>
              <a:off x="9611922" y="4149000"/>
              <a:ext cx="1575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/>
                <a:t>Mary </a:t>
              </a:r>
              <a:r>
                <a:rPr lang="it-IT" sz="1600" b="1" dirty="0" err="1"/>
                <a:t>Obodai</a:t>
              </a:r>
              <a:r>
                <a:rPr lang="it-IT" sz="1600" b="1" dirty="0"/>
                <a:t> </a:t>
              </a:r>
              <a:r>
                <a:rPr lang="it-IT" sz="1600" dirty="0"/>
                <a:t>CSIR | GHANA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44EA48E2-DB96-46C0-98F7-5A534C96049C}"/>
              </a:ext>
            </a:extLst>
          </p:cNvPr>
          <p:cNvGrpSpPr/>
          <p:nvPr/>
        </p:nvGrpSpPr>
        <p:grpSpPr>
          <a:xfrm>
            <a:off x="8337881" y="2081956"/>
            <a:ext cx="2698337" cy="2024775"/>
            <a:chOff x="6316571" y="2144984"/>
            <a:chExt cx="2698337" cy="2024775"/>
          </a:xfrm>
        </p:grpSpPr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ED64AD17-5BC5-44FC-80D5-4B8A2E091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48139" y="2144984"/>
              <a:ext cx="1435200" cy="1440000"/>
            </a:xfrm>
            <a:prstGeom prst="rect">
              <a:avLst/>
            </a:prstGeom>
          </p:spPr>
        </p:pic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DA7C767E-E478-4B44-943F-186000B6A8CD}"/>
                </a:ext>
              </a:extLst>
            </p:cNvPr>
            <p:cNvSpPr txBox="1"/>
            <p:nvPr/>
          </p:nvSpPr>
          <p:spPr>
            <a:xfrm>
              <a:off x="6316571" y="3584984"/>
              <a:ext cx="26983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Claude A. </a:t>
              </a:r>
              <a:r>
                <a:rPr lang="en-GB" sz="1600" b="1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Savadogo</a:t>
              </a:r>
              <a:r>
                <a:rPr lang="en-GB" sz="16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1600" dirty="0"/>
                <a:t>BIOPROTECT | BURKINA FASO</a:t>
              </a:r>
              <a:endParaRPr lang="it-IT" sz="1600" dirty="0"/>
            </a:p>
          </p:txBody>
        </p:sp>
      </p:grpSp>
      <p:grpSp>
        <p:nvGrpSpPr>
          <p:cNvPr id="2" name="Gruppo 1">
            <a:extLst>
              <a:ext uri="{FF2B5EF4-FFF2-40B4-BE49-F238E27FC236}">
                <a16:creationId xmlns:a16="http://schemas.microsoft.com/office/drawing/2014/main" id="{648AF1D8-35C6-45D4-BE66-31AA88B78236}"/>
              </a:ext>
            </a:extLst>
          </p:cNvPr>
          <p:cNvGrpSpPr/>
          <p:nvPr/>
        </p:nvGrpSpPr>
        <p:grpSpPr>
          <a:xfrm>
            <a:off x="1069845" y="4274631"/>
            <a:ext cx="2058308" cy="2021698"/>
            <a:chOff x="1581901" y="2600186"/>
            <a:chExt cx="2058308" cy="2021698"/>
          </a:xfrm>
        </p:grpSpPr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D3F2F94A-20B2-4E2E-8020-02386384A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74448" y="2600186"/>
              <a:ext cx="1433846" cy="1433846"/>
            </a:xfrm>
            <a:prstGeom prst="rect">
              <a:avLst/>
            </a:prstGeom>
          </p:spPr>
        </p:pic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2999D4D6-AD6B-473B-8AD7-84220AE9F920}"/>
                </a:ext>
              </a:extLst>
            </p:cNvPr>
            <p:cNvSpPr txBox="1"/>
            <p:nvPr/>
          </p:nvSpPr>
          <p:spPr>
            <a:xfrm>
              <a:off x="1581901" y="4037109"/>
              <a:ext cx="2058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Henning </a:t>
              </a:r>
              <a:r>
                <a:rPr lang="en-GB" sz="16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Knipschild</a:t>
              </a:r>
              <a:r>
                <a:rPr lang="en-GB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BLE | GERMANY</a:t>
              </a:r>
              <a:endParaRPr lang="it-IT" sz="1600" dirty="0"/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1D2B60E-9ACD-4592-BCFC-CCAED5511F14}"/>
              </a:ext>
            </a:extLst>
          </p:cNvPr>
          <p:cNvGrpSpPr/>
          <p:nvPr/>
        </p:nvGrpSpPr>
        <p:grpSpPr>
          <a:xfrm>
            <a:off x="8532766" y="4274631"/>
            <a:ext cx="2308566" cy="2021812"/>
            <a:chOff x="6588008" y="4561922"/>
            <a:chExt cx="2308566" cy="2021812"/>
          </a:xfrm>
        </p:grpSpPr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786A6A29-A069-44CA-B640-124F95A9E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22291" y="4561922"/>
              <a:ext cx="1440000" cy="1434074"/>
            </a:xfrm>
            <a:prstGeom prst="rect">
              <a:avLst/>
            </a:prstGeom>
          </p:spPr>
        </p:pic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F9B8EEB8-AB27-401D-BCB7-1990425BC8DF}"/>
                </a:ext>
              </a:extLst>
            </p:cNvPr>
            <p:cNvSpPr txBox="1"/>
            <p:nvPr/>
          </p:nvSpPr>
          <p:spPr>
            <a:xfrm>
              <a:off x="6588008" y="5998959"/>
              <a:ext cx="23085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Hamidou H. Tamboura </a:t>
              </a:r>
            </a:p>
            <a:p>
              <a:pPr algn="ctr"/>
              <a:r>
                <a:rPr lang="en-GB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FONRID</a:t>
              </a:r>
              <a:r>
                <a:rPr lang="en-GB" sz="1600" dirty="0"/>
                <a:t> | BURKINA FASO</a:t>
              </a:r>
              <a:endParaRPr lang="it-IT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4449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B9BD23E-3805-4AD7-8495-B2DA10E76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0175"/>
            <a:ext cx="10515600" cy="6119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it-IT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Event Agenda</a:t>
            </a:r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:a16="http://schemas.microsoft.com/office/drawing/2014/main" id="{DA0D4DD0-B652-4599-9637-7248C092514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0751100"/>
              </p:ext>
            </p:extLst>
          </p:nvPr>
        </p:nvGraphicFramePr>
        <p:xfrm>
          <a:off x="323849" y="1993372"/>
          <a:ext cx="5610225" cy="4734052"/>
        </p:xfrm>
        <a:graphic>
          <a:graphicData uri="http://schemas.openxmlformats.org/drawingml/2006/table">
            <a:tbl>
              <a:tblPr firstRow="1" firstCol="1" bandRow="1"/>
              <a:tblGrid>
                <a:gridCol w="796475">
                  <a:extLst>
                    <a:ext uri="{9D8B030D-6E8A-4147-A177-3AD203B41FA5}">
                      <a16:colId xmlns:a16="http://schemas.microsoft.com/office/drawing/2014/main" val="2459730247"/>
                    </a:ext>
                  </a:extLst>
                </a:gridCol>
                <a:gridCol w="4813750">
                  <a:extLst>
                    <a:ext uri="{9D8B030D-6E8A-4147-A177-3AD203B41FA5}">
                      <a16:colId xmlns:a16="http://schemas.microsoft.com/office/drawing/2014/main" val="3759922702"/>
                    </a:ext>
                  </a:extLst>
                </a:gridCol>
              </a:tblGrid>
              <a:tr h="15008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LEAP4FNSSA 2</a:t>
                      </a:r>
                      <a:r>
                        <a:rPr lang="en-GB" sz="1400" b="1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Dissemination Event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25037"/>
                  </a:ext>
                </a:extLst>
              </a:tr>
              <a:tr h="15008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Welcome and introduction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5930957"/>
                  </a:ext>
                </a:extLst>
              </a:tr>
              <a:tr h="349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10:00-10:15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Welcome (Claudio Bogliotti, CIHEAM-IAMB)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Objectives and agenda (Gaetano Ladisa, CIHEAM-IAMB)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3942701"/>
                  </a:ext>
                </a:extLst>
              </a:tr>
              <a:tr h="1500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10:15-10:30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Future prospects of AU-EU cooperation in FNSSA R&amp;I       (Marta Iglesias, European Commission) 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464275"/>
                  </a:ext>
                </a:extLst>
              </a:tr>
              <a:tr h="15008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Preparing the ground for discussion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781672"/>
                  </a:ext>
                </a:extLst>
              </a:tr>
              <a:tr h="7904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10:30-11:00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Open Consultation results (Carlo Sansiviero, CIHEAM-IAMB)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2nd Raising Awareness (RA) event’s background paper (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Norhan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El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Dallal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MHESR) 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Feedback from the Stakeholder Engagement Week        (Melissa Plath,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UniPID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indent="-18000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it-IT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(Chair: Gaetano Ladisa, CIHEAM-IAMB)</a:t>
                      </a:r>
                    </a:p>
                  </a:txBody>
                  <a:tcPr marL="57074" marR="57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046406"/>
                  </a:ext>
                </a:extLst>
              </a:tr>
              <a:tr h="15008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platform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012603"/>
                  </a:ext>
                </a:extLst>
              </a:tr>
              <a:tr h="8416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11:00-11:30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4" marR="570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PIMC model and potential implications for the AU EU platform for R&amp;I on FNSSA (Stefan Haffner, DLR) 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lvl="0" indent="-1800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IRC approach: services provided, network building and future sustainability of the on-building Platform                (Jonas Mugabe, FARA)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indent="-18000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it-IT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(Chair: Claudio Bogliotti, CIHEAM-IAMB)</a:t>
                      </a:r>
                    </a:p>
                  </a:txBody>
                  <a:tcPr marL="57074" marR="57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475539"/>
                  </a:ext>
                </a:extLst>
              </a:tr>
            </a:tbl>
          </a:graphicData>
        </a:graphic>
      </p:graphicFrame>
      <p:graphicFrame>
        <p:nvGraphicFramePr>
          <p:cNvPr id="8" name="Segnaposto contenuto 7">
            <a:extLst>
              <a:ext uri="{FF2B5EF4-FFF2-40B4-BE49-F238E27FC236}">
                <a16:creationId xmlns:a16="http://schemas.microsoft.com/office/drawing/2014/main" id="{F1B809C9-654A-4E46-9A3C-70C7A22E1F1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18450422"/>
              </p:ext>
            </p:extLst>
          </p:nvPr>
        </p:nvGraphicFramePr>
        <p:xfrm>
          <a:off x="6257928" y="2012158"/>
          <a:ext cx="5598575" cy="4715266"/>
        </p:xfrm>
        <a:graphic>
          <a:graphicData uri="http://schemas.openxmlformats.org/drawingml/2006/table">
            <a:tbl>
              <a:tblPr firstRow="1" firstCol="1" bandRow="1"/>
              <a:tblGrid>
                <a:gridCol w="794823">
                  <a:extLst>
                    <a:ext uri="{9D8B030D-6E8A-4147-A177-3AD203B41FA5}">
                      <a16:colId xmlns:a16="http://schemas.microsoft.com/office/drawing/2014/main" val="1972447260"/>
                    </a:ext>
                  </a:extLst>
                </a:gridCol>
                <a:gridCol w="4803752">
                  <a:extLst>
                    <a:ext uri="{9D8B030D-6E8A-4147-A177-3AD203B41FA5}">
                      <a16:colId xmlns:a16="http://schemas.microsoft.com/office/drawing/2014/main" val="3690853031"/>
                    </a:ext>
                  </a:extLst>
                </a:gridCol>
              </a:tblGrid>
              <a:tr h="2207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LEAP4FNSSA 2</a:t>
                      </a:r>
                      <a:r>
                        <a:rPr lang="en-GB" sz="1400" b="1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Dissemination Event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25725"/>
                  </a:ext>
                </a:extLst>
              </a:tr>
              <a:tr h="22078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Panel session 1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541546"/>
                  </a:ext>
                </a:extLst>
              </a:tr>
              <a:tr h="11039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11:30-12:15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Challenges and opportunities in Africa: </a:t>
                      </a:r>
                      <a:r>
                        <a:rPr lang="en-GB" sz="1400" i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taking stock of the OC results, the 2ndRAE background paper and the SEW inputs, panellists will be asked to express their position about on the main challenges/opportunities of the STI system in Africa.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(Chair: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Norhan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El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Dallal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MHESR)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881889"/>
                  </a:ext>
                </a:extLst>
              </a:tr>
              <a:tr h="22078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Panel session 2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1488051"/>
                  </a:ext>
                </a:extLst>
              </a:tr>
              <a:tr h="9619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12:15-12:45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Stakeholders’ expectations: </a:t>
                      </a:r>
                      <a:r>
                        <a:rPr lang="en-GB" sz="14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Panellists will be asked to identify needs to be addressed by the AU-EU IRC Platform for R&amp;I on FNSSA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marL="0" lvl="0" indent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(Chair: Stefan Haffner, DLR)</a:t>
                      </a:r>
                      <a:endParaRPr lang="it-IT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826609"/>
                  </a:ext>
                </a:extLst>
              </a:tr>
              <a:tr h="8831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Open debate: </a:t>
                      </a:r>
                      <a:r>
                        <a:rPr lang="en-GB" sz="14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participants are invited to </a:t>
                      </a:r>
                      <a:r>
                        <a:rPr lang="en-GB" sz="1400" i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4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express their comments on the needs identified and ii) express their interest to join the IRC FNSSA platform.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(Chair: Gaetano Ladisa, CIHEAM-IAMB)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864046"/>
                  </a:ext>
                </a:extLst>
              </a:tr>
              <a:tr h="22078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Wrap-up and conclusion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515377"/>
                  </a:ext>
                </a:extLst>
              </a:tr>
              <a:tr h="4415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12:45-13:15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Wrap-up and closure (Rose Omari, CSIR-STEPRI)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241007"/>
                  </a:ext>
                </a:extLst>
              </a:tr>
              <a:tr h="4415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Collection of expression of interest to join the process shaping the platform (through an online registration form)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280" marR="52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355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446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043" y="2594367"/>
            <a:ext cx="2617175" cy="139576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  <p:sp>
        <p:nvSpPr>
          <p:cNvPr id="10" name="Rectangle 9"/>
          <p:cNvSpPr/>
          <p:nvPr/>
        </p:nvSpPr>
        <p:spPr>
          <a:xfrm>
            <a:off x="1928791" y="1205716"/>
            <a:ext cx="8352928" cy="1036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6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THANK YOU</a:t>
            </a:r>
            <a:endParaRPr lang="en-GB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331" y="2242155"/>
            <a:ext cx="2451459" cy="2060461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5215" y="3815507"/>
            <a:ext cx="2621138" cy="176583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673" y="4294672"/>
            <a:ext cx="3084116" cy="1654941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068120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642</Words>
  <Application>Microsoft Office PowerPoint</Application>
  <PresentationFormat>Widescreen</PresentationFormat>
  <Paragraphs>130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Tema di Office</vt:lpstr>
      <vt:lpstr>Tema di Office</vt:lpstr>
      <vt:lpstr>Presentazione standard di PowerPoint</vt:lpstr>
      <vt:lpstr>Event Objectives, Structure &amp; Agenda</vt:lpstr>
      <vt:lpstr>Event’s Scope and Objectives</vt:lpstr>
      <vt:lpstr>The 2nd Dissemination Event’s logical framework</vt:lpstr>
      <vt:lpstr>OUR SPEAKERS</vt:lpstr>
      <vt:lpstr>OUR PANELLISTS</vt:lpstr>
      <vt:lpstr>The Event Agenda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Sansiviero</dc:creator>
  <cp:lastModifiedBy>gaetano ladisa</cp:lastModifiedBy>
  <cp:revision>5</cp:revision>
  <dcterms:created xsi:type="dcterms:W3CDTF">2021-04-23T08:14:08Z</dcterms:created>
  <dcterms:modified xsi:type="dcterms:W3CDTF">2021-06-28T17:07:56Z</dcterms:modified>
</cp:coreProperties>
</file>